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19.xml" ContentType="application/vnd.openxmlformats-officedocument.presentationml.notesSlide+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notesSlides/notesSlide22.xml" ContentType="application/vnd.openxmlformats-officedocument.presentationml.notesSlide+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notesSlides/notesSlide23.xml" ContentType="application/vnd.openxmlformats-officedocument.presentationml.notesSlide+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ink/ink80.xml" ContentType="application/inkml+xml"/>
  <Override PartName="/ppt/ink/ink81.xml" ContentType="application/inkml+xml"/>
  <Override PartName="/ppt/ink/ink82.xml" ContentType="application/inkml+xml"/>
  <Override PartName="/ppt/ink/ink83.xml" ContentType="application/inkml+xml"/>
  <Override PartName="/ppt/ink/ink84.xml" ContentType="application/inkml+xml"/>
  <Override PartName="/ppt/ink/ink85.xml" ContentType="application/inkml+xml"/>
  <Override PartName="/ppt/ink/ink86.xml" ContentType="application/inkml+xml"/>
  <Override PartName="/ppt/ink/ink87.xml" ContentType="application/inkml+xml"/>
  <Override PartName="/ppt/ink/ink88.xml" ContentType="application/inkml+xml"/>
  <Override PartName="/ppt/ink/ink89.xml" ContentType="application/inkml+xml"/>
  <Override PartName="/ppt/ink/ink90.xml" ContentType="application/inkml+xml"/>
  <Override PartName="/ppt/ink/ink91.xml" ContentType="application/inkml+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4"/>
    <p:sldMasterId id="2147483704" r:id="rId5"/>
    <p:sldMasterId id="2147483725" r:id="rId6"/>
  </p:sldMasterIdLst>
  <p:notesMasterIdLst>
    <p:notesMasterId r:id="rId72"/>
  </p:notesMasterIdLst>
  <p:sldIdLst>
    <p:sldId id="16174417" r:id="rId7"/>
    <p:sldId id="258" r:id="rId8"/>
    <p:sldId id="16174418" r:id="rId9"/>
    <p:sldId id="261" r:id="rId10"/>
    <p:sldId id="265" r:id="rId11"/>
    <p:sldId id="16174419" r:id="rId12"/>
    <p:sldId id="16174376" r:id="rId13"/>
    <p:sldId id="16174397" r:id="rId14"/>
    <p:sldId id="16174378" r:id="rId15"/>
    <p:sldId id="16174420" r:id="rId16"/>
    <p:sldId id="3821" r:id="rId17"/>
    <p:sldId id="16174374" r:id="rId18"/>
    <p:sldId id="16174421" r:id="rId19"/>
    <p:sldId id="16174373" r:id="rId20"/>
    <p:sldId id="16174422" r:id="rId21"/>
    <p:sldId id="16174342" r:id="rId22"/>
    <p:sldId id="4537" r:id="rId23"/>
    <p:sldId id="16174384" r:id="rId24"/>
    <p:sldId id="16174429" r:id="rId25"/>
    <p:sldId id="3792" r:id="rId26"/>
    <p:sldId id="3799" r:id="rId27"/>
    <p:sldId id="3778" r:id="rId28"/>
    <p:sldId id="4523" r:id="rId29"/>
    <p:sldId id="16174426" r:id="rId30"/>
    <p:sldId id="16174427" r:id="rId31"/>
    <p:sldId id="16174428" r:id="rId32"/>
    <p:sldId id="16174446" r:id="rId33"/>
    <p:sldId id="16174442" r:id="rId34"/>
    <p:sldId id="16174444" r:id="rId35"/>
    <p:sldId id="16174443" r:id="rId36"/>
    <p:sldId id="16174445" r:id="rId37"/>
    <p:sldId id="4517" r:id="rId38"/>
    <p:sldId id="16174423" r:id="rId39"/>
    <p:sldId id="16174368" r:id="rId40"/>
    <p:sldId id="16174343" r:id="rId41"/>
    <p:sldId id="263" r:id="rId42"/>
    <p:sldId id="4483" r:id="rId43"/>
    <p:sldId id="4056" r:id="rId44"/>
    <p:sldId id="16174430" r:id="rId45"/>
    <p:sldId id="16174380" r:id="rId46"/>
    <p:sldId id="16174414" r:id="rId47"/>
    <p:sldId id="16174415" r:id="rId48"/>
    <p:sldId id="16174401" r:id="rId49"/>
    <p:sldId id="16174402" r:id="rId50"/>
    <p:sldId id="16174450" r:id="rId51"/>
    <p:sldId id="16174369" r:id="rId52"/>
    <p:sldId id="16174424" r:id="rId53"/>
    <p:sldId id="16174389" r:id="rId54"/>
    <p:sldId id="16174448" r:id="rId55"/>
    <p:sldId id="16174449" r:id="rId56"/>
    <p:sldId id="3988" r:id="rId57"/>
    <p:sldId id="16174385" r:id="rId58"/>
    <p:sldId id="16174425" r:id="rId59"/>
    <p:sldId id="16174381" r:id="rId60"/>
    <p:sldId id="3808" r:id="rId61"/>
    <p:sldId id="16174441" r:id="rId62"/>
    <p:sldId id="16174387" r:id="rId63"/>
    <p:sldId id="3810" r:id="rId64"/>
    <p:sldId id="3811" r:id="rId65"/>
    <p:sldId id="3809" r:id="rId66"/>
    <p:sldId id="4031" r:id="rId67"/>
    <p:sldId id="16174382" r:id="rId68"/>
    <p:sldId id="16174383" r:id="rId69"/>
    <p:sldId id="4059" r:id="rId70"/>
    <p:sldId id="4052"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6445E03-56A1-B370-045F-FBD5889DC77E}" name="Olivia Carranza" initials="OC" userId="S::ocarranza@r2technologies.com::9644efa1-6e5a-42b3-9760-29871d806d3a" providerId="AD"/>
  <p188:author id="{2224B52D-0A69-EF75-3900-259700BB6101}" name="Davia Kroboth" initials="DK" userId="8afcb8837b0c74e1" providerId="Windows Live"/>
  <p188:author id="{96DF353A-F4CE-C0DC-8C51-57B3B9753091}" name="Kristine Tatsutani" initials="" userId="S::ktatsutani@r2derm.com::78e1cafe-4a48-4ef5-ab05-0f0a4dfdc723" providerId="AD"/>
  <p188:author id="{1FD1E741-21E9-670B-30C5-83C3E4C7CB32}" name="Nicole Drimmie" initials="ND" userId="S::ndrimmie@glacialskin.com::333cc4f7-a54d-4401-af70-15614978540d" providerId="AD"/>
  <p188:author id="{4F586A60-72D6-63ED-0BE7-F2C7B2A9E6B8}" name="Davia Kroboth" initials="DK" userId="S::dkroboth@glacialskin.com::808046fd-1a0e-41ad-8e4d-44311443e9ff" providerId="AD"/>
  <p188:author id="{EBF8DE82-88DE-7006-FBE5-CE37B90EE110}" name="Melia Smed" initials="" userId="S::Msmed@glacialskin.com::b415629d-21e1-4178-887f-66839c71469e" providerId="AD"/>
  <p188:author id="{BA4735A7-B962-30CF-C497-E301BB4FEFB8}" name="Melia Smed" initials="MS" userId="S::msmed@glacialskin.com::b415629d-21e1-4178-887f-66839c71469e" providerId="AD"/>
  <p188:author id="{511587C6-A38F-1C0C-24B5-53BE26E6E783}" name="Cristi DiBernardo" initials="CD" userId="S::cdibernardo@glacialskin.com::3a15f94f-cdc2-4326-9880-c7d3664f085e" providerId="AD"/>
  <p188:author id="{6B0A60FF-0440-D9E0-0462-A73835DDA779}" name="Davia Kroboth" initials="DK" userId="S::DKroboth@glacialskin.com::808046fd-1a0e-41ad-8e4d-44311443e9f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1DDE4"/>
    <a:srgbClr val="6D80BE"/>
    <a:srgbClr val="1F3C8B"/>
    <a:srgbClr val="041E42"/>
    <a:srgbClr val="FED5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82C161-D568-E811-D755-C59A108B9097}" v="2" dt="2025-08-04T21:35:26.990"/>
    <p1510:client id="{9743A28B-1B13-3760-E603-A2E2DFC89886}" v="10" dt="2025-08-04T19:54:31.343"/>
    <p1510:client id="{FBCA3DFD-4F5B-8A83-C337-6A76CE526C30}" v="8" dt="2025-08-05T15:14:20.849"/>
    <p1510:client id="{FEBAC441-E4F2-B33A-3685-BCF7099DA3E0}" v="44" dt="2025-08-04T19:12:47.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48"/>
    <p:restoredTop sz="65044"/>
  </p:normalViewPr>
  <p:slideViewPr>
    <p:cSldViewPr snapToGrid="0">
      <p:cViewPr varScale="1">
        <p:scale>
          <a:sx n="86" d="100"/>
          <a:sy n="86" d="100"/>
        </p:scale>
        <p:origin x="224" y="24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16" Type="http://schemas.openxmlformats.org/officeDocument/2006/relationships/slide" Target="slides/slide10.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74"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microsoft.com/office/2015/10/relationships/revisionInfo" Target="revisionInfo.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presProps" Target="presProps.xml"/><Relationship Id="rId78"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tableStyles" Target="tableStyles.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customXml" Target="../customXml/item2.xml"/><Relationship Id="rId29" Type="http://schemas.openxmlformats.org/officeDocument/2006/relationships/slide" Target="slides/slide2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4.091"/>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0,'0'3,"0"0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4.484"/>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4.695"/>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27.308"/>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27 0,'-3'0,"-3"0,-3 0,0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29.403"/>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0,'3'0,"3"0,0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5.622"/>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6.697"/>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1,'0'0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6.834"/>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1,'0'0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8.806"/>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1,'0'2,"0"1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8.984"/>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1,'0'0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8.474"/>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1,'0'0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1.248"/>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1,'0'0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1.409"/>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1,'7'7,"7"25,1 8</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1.618"/>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8.525"/>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8.705"/>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1,'4'0,"2"0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9.080"/>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9.254"/>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0,'3'0,"0"0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4.426"/>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0,'0'0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4.898"/>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0,'0'0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5.153"/>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0,'0'0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5.563"/>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216 30,'-5'0,"-4"0,-7 0,-3 0,-4 0,-1 0,-1 0,-1 0,5-4,1-2,4-3,5-1</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5.982"/>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1,'0'0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6.311"/>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0,'0'0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6.720"/>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27.308"/>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27 0,'-3'0,"-3"0,-3 0,0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29.403"/>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0,'3'0,"3"0,0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5.622"/>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6.697"/>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1,'0'0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6.834"/>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1,'0'0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8.806"/>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1,'0'2,"0"1</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8.984"/>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1,'0'0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8.474"/>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1,'0'0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1.248"/>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1,'0'0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1.409"/>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1,'7'7,"7"25,1 8</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1.618"/>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8.525"/>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8.705"/>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1,'4'0,"2"0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9.080"/>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9.254"/>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0,'3'0,"0"0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4.426"/>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0,'0'0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4.898"/>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0,'0'0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5.153"/>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0,'0'0</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5.563"/>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216 30,'-5'0,"-4"0,-7 0,-3 0,-4 0,-1 0,-1 0,-1 0,5-4,1-2,4-3,5-1</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5.982"/>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1,'0'0</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6.311"/>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0,'0'0</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6.720"/>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27.308"/>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27 0,'-3'0,"-3"0,-3 0,0 0</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29.403"/>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0,'3'0,"3"0,0 0</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5.622"/>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6.697"/>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1,'0'0</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6.834"/>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1,'0'0</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8.806"/>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1,'0'2,"0"1</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8.984"/>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1,'0'0</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8.474"/>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1,'0'0</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1.248"/>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1,'0'0</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1.409"/>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1,'7'7,"7"25,1 8</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1.618"/>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8.525"/>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8.705"/>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1,'4'0,"2"0</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9.080"/>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9.254"/>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0,'3'0,"0"0</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4.426"/>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0,'0'0</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4.898"/>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0,'0'0</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5.153"/>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0,'0'0</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5.563"/>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216 30,'-5'0,"-4"0,-7 0,-3 0,-4 0,-1 0,-1 0,-1 0,5-4,1-2,4-3,5-1</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5.982"/>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1,'0'0</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6.311"/>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0,'0'0</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6.720"/>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27.308"/>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27 0,'-3'0,"-3"0,-3 0,0 0</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29.403"/>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0,'3'0,"3"0,0 0</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5.622"/>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6.697"/>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1,'0'0</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6.834"/>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1,'0'0</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8.806"/>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1,'0'2,"0"1</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8.984"/>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1,'0'0</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38.474"/>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1,'0'0</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1.248"/>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1,'0'0</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1.409"/>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1,'7'7,"7"25,1 8</inkml:trace>
</inkml:ink>
</file>

<file path=ppt/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1.618"/>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8.525"/>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ink/ink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8.705"/>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1,'4'0,"2"0</inkml:trace>
</inkml:ink>
</file>

<file path=ppt/ink/ink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9.080"/>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ink/ink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49.254"/>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0,'3'0,"0"0</inkml:trace>
</inkml:ink>
</file>

<file path=ppt/ink/ink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4.426"/>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0,'0'0</inkml:trace>
</inkml:ink>
</file>

<file path=ppt/ink/ink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4.898"/>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0,'0'0</inkml:trace>
</inkml:ink>
</file>

<file path=ppt/ink/ink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5.153"/>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0,'0'0</inkml:trace>
</inkml:ink>
</file>

<file path=ppt/ink/ink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5.563"/>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216 30,'-5'0,"-4"0,-7 0,-3 0,-4 0,-1 0,-1 0,-1 0,5-4,1-2,4-3,5-1</inkml:trace>
</inkml:ink>
</file>

<file path=ppt/ink/ink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5.982"/>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1,'0'0</inkml:trace>
</inkml:ink>
</file>

<file path=ppt/ink/ink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6.311"/>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1 0,'0'0</inkml:trace>
</inkml:ink>
</file>

<file path=ppt/ink/ink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21T19:51:56.720"/>
    </inkml:context>
    <inkml:brush xml:id="br0">
      <inkml:brushProperty name="width" value="0.05" units="cm"/>
      <inkml:brushProperty name="height" value="0.3" units="cm"/>
      <inkml:brushProperty name="color" value="#004F8B"/>
      <inkml:brushProperty name="ignorePressure" value="1"/>
      <inkml:brushProperty name="inkEffects" value="pencil"/>
    </inkml:brush>
  </inkml:definitions>
  <inkml:trace contextRef="#ctx0" brushRef="#br0">0 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Aptos" panose="020B0004020202020204" pitchFamily="34" charset="0"/>
              </a:defRPr>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Aptos" panose="020B0004020202020204" pitchFamily="34" charset="0"/>
              </a:defRPr>
            </a:lvl1pPr>
          </a:lstStyle>
          <a:p>
            <a:fld id="{032190A7-33A4-5147-B77F-F180E3C33500}" type="datetimeFigureOut">
              <a:rPr lang="en-US" smtClean="0"/>
              <a:pPr/>
              <a:t>8/8/25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Aptos" panose="020B0004020202020204" pitchFamily="34" charset="0"/>
              </a:defRPr>
            </a:lvl1pPr>
          </a:lstStyle>
          <a:p>
            <a:endParaRPr lang="en-US"/>
          </a:p>
        </p:txBody>
      </p:sp>
      <p:sp>
        <p:nvSpPr>
          <p:cNvPr id="8" name="Slide Number Placeholder 7">
            <a:extLst>
              <a:ext uri="{FF2B5EF4-FFF2-40B4-BE49-F238E27FC236}">
                <a16:creationId xmlns:a16="http://schemas.microsoft.com/office/drawing/2014/main" id="{7A32664B-AF39-8D99-FED3-7864476A5978}"/>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Aptos" panose="020B0004020202020204" pitchFamily="34" charset="0"/>
              </a:defRPr>
            </a:lvl1pPr>
          </a:lstStyle>
          <a:p>
            <a:fld id="{ED8E1EE6-3E7E-8946-B888-5BFD28261C5A}" type="slidenum">
              <a:rPr lang="en-US" smtClean="0"/>
              <a:pPr/>
              <a:t>‹#›</a:t>
            </a:fld>
            <a:endParaRPr lang="en-US"/>
          </a:p>
        </p:txBody>
      </p:sp>
    </p:spTree>
    <p:extLst>
      <p:ext uri="{BB962C8B-B14F-4D97-AF65-F5344CB8AC3E}">
        <p14:creationId xmlns:p14="http://schemas.microsoft.com/office/powerpoint/2010/main" val="1085214972"/>
      </p:ext>
    </p:extLst>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Aptos" panose="020B0004020202020204" pitchFamily="34" charset="0"/>
        <a:ea typeface="+mn-ea"/>
        <a:cs typeface="+mn-cs"/>
      </a:defRPr>
    </a:lvl1pPr>
    <a:lvl2pPr marL="457200" algn="l" defTabSz="914400" rtl="0" eaLnBrk="1" latinLnBrk="0" hangingPunct="1">
      <a:defRPr sz="1200" b="0" i="0" kern="1200">
        <a:solidFill>
          <a:schemeClr val="tx1"/>
        </a:solidFill>
        <a:latin typeface="Aptos" panose="020B0004020202020204" pitchFamily="34" charset="0"/>
        <a:ea typeface="+mn-ea"/>
        <a:cs typeface="+mn-cs"/>
      </a:defRPr>
    </a:lvl2pPr>
    <a:lvl3pPr marL="914400" algn="l" defTabSz="914400" rtl="0" eaLnBrk="1" latinLnBrk="0" hangingPunct="1">
      <a:defRPr sz="1200" b="0" i="0" kern="1200">
        <a:solidFill>
          <a:schemeClr val="tx1"/>
        </a:solidFill>
        <a:latin typeface="Aptos" panose="020B0004020202020204" pitchFamily="34" charset="0"/>
        <a:ea typeface="+mn-ea"/>
        <a:cs typeface="+mn-cs"/>
      </a:defRPr>
    </a:lvl3pPr>
    <a:lvl4pPr marL="1371600" algn="l" defTabSz="914400" rtl="0" eaLnBrk="1" latinLnBrk="0" hangingPunct="1">
      <a:defRPr sz="1200" b="0" i="0" kern="1200">
        <a:solidFill>
          <a:schemeClr val="tx1"/>
        </a:solidFill>
        <a:latin typeface="Aptos" panose="020B0004020202020204" pitchFamily="34" charset="0"/>
        <a:ea typeface="+mn-ea"/>
        <a:cs typeface="+mn-cs"/>
      </a:defRPr>
    </a:lvl4pPr>
    <a:lvl5pPr marL="1828800" algn="l" defTabSz="914400" rtl="0" eaLnBrk="1" latinLnBrk="0" hangingPunct="1">
      <a:defRPr sz="1200" b="0" i="0" kern="1200">
        <a:solidFill>
          <a:schemeClr val="tx1"/>
        </a:solidFill>
        <a:latin typeface="Aptos" panose="020B00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D8E1EE6-3E7E-8946-B888-5BFD28261C5A}" type="slidenum">
              <a:rPr lang="en-US" smtClean="0"/>
              <a:t>1</a:t>
            </a:fld>
            <a:endParaRPr lang="en-US"/>
          </a:p>
        </p:txBody>
      </p:sp>
    </p:spTree>
    <p:extLst>
      <p:ext uri="{BB962C8B-B14F-4D97-AF65-F5344CB8AC3E}">
        <p14:creationId xmlns:p14="http://schemas.microsoft.com/office/powerpoint/2010/main" val="3802618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D8E1EE6-3E7E-8946-B888-5BFD28261C5A}" type="slidenum">
              <a:rPr lang="en-US" smtClean="0"/>
              <a:t>3</a:t>
            </a:fld>
            <a:endParaRPr lang="en-US"/>
          </a:p>
        </p:txBody>
      </p:sp>
    </p:spTree>
    <p:extLst>
      <p:ext uri="{BB962C8B-B14F-4D97-AF65-F5344CB8AC3E}">
        <p14:creationId xmlns:p14="http://schemas.microsoft.com/office/powerpoint/2010/main" val="11522882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D8E1EE6-3E7E-8946-B888-5BFD28261C5A}" type="slidenum">
              <a:rPr lang="en-US" smtClean="0"/>
              <a:t>4</a:t>
            </a:fld>
            <a:endParaRPr lang="en-US"/>
          </a:p>
        </p:txBody>
      </p:sp>
    </p:spTree>
    <p:extLst>
      <p:ext uri="{BB962C8B-B14F-4D97-AF65-F5344CB8AC3E}">
        <p14:creationId xmlns:p14="http://schemas.microsoft.com/office/powerpoint/2010/main" val="24727063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71B2431-D351-4C6E-A3CF-9DFAC0E3E050}" type="slidenum">
              <a:rPr lang="cs-CZ" smtClean="0"/>
              <a:t>5</a:t>
            </a:fld>
            <a:endParaRPr lang="cs-CZ"/>
          </a:p>
        </p:txBody>
      </p:sp>
    </p:spTree>
    <p:extLst>
      <p:ext uri="{BB962C8B-B14F-4D97-AF65-F5344CB8AC3E}">
        <p14:creationId xmlns:p14="http://schemas.microsoft.com/office/powerpoint/2010/main" val="35068429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EED553-FB54-EFEE-7661-B8EC82F36C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5FE380-639F-950A-96F1-9249268075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090BAF-3C84-D88D-B276-481537B9043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CF68FE6-0588-783A-A096-36A87399F25D}"/>
              </a:ext>
            </a:extLst>
          </p:cNvPr>
          <p:cNvSpPr>
            <a:spLocks noGrp="1"/>
          </p:cNvSpPr>
          <p:nvPr>
            <p:ph type="sldNum" sz="quarter" idx="5"/>
          </p:nvPr>
        </p:nvSpPr>
        <p:spPr/>
        <p:txBody>
          <a:bodyPr/>
          <a:lstStyle/>
          <a:p>
            <a:fld id="{ED8E1EE6-3E7E-8946-B888-5BFD28261C5A}" type="slidenum">
              <a:rPr lang="en-US" smtClean="0"/>
              <a:t>6</a:t>
            </a:fld>
            <a:endParaRPr lang="en-US"/>
          </a:p>
        </p:txBody>
      </p:sp>
    </p:spTree>
    <p:extLst>
      <p:ext uri="{BB962C8B-B14F-4D97-AF65-F5344CB8AC3E}">
        <p14:creationId xmlns:p14="http://schemas.microsoft.com/office/powerpoint/2010/main" val="14349460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D8E1EE6-3E7E-8946-B888-5BFD28261C5A}" type="slidenum">
              <a:rPr lang="en-US" smtClean="0"/>
              <a:pPr/>
              <a:t>7</a:t>
            </a:fld>
            <a:endParaRPr lang="en-US"/>
          </a:p>
        </p:txBody>
      </p:sp>
    </p:spTree>
    <p:extLst>
      <p:ext uri="{BB962C8B-B14F-4D97-AF65-F5344CB8AC3E}">
        <p14:creationId xmlns:p14="http://schemas.microsoft.com/office/powerpoint/2010/main" val="2258189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D8E1EE6-3E7E-8946-B888-5BFD28261C5A}" type="slidenum">
              <a:rPr lang="en-US" smtClean="0"/>
              <a:t>8</a:t>
            </a:fld>
            <a:endParaRPr lang="en-US"/>
          </a:p>
        </p:txBody>
      </p:sp>
    </p:spTree>
    <p:extLst>
      <p:ext uri="{BB962C8B-B14F-4D97-AF65-F5344CB8AC3E}">
        <p14:creationId xmlns:p14="http://schemas.microsoft.com/office/powerpoint/2010/main" val="29984326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D8E1EE6-3E7E-8946-B888-5BFD28261C5A}" type="slidenum">
              <a:rPr lang="en-US" smtClean="0"/>
              <a:t>9</a:t>
            </a:fld>
            <a:endParaRPr lang="en-US"/>
          </a:p>
        </p:txBody>
      </p:sp>
    </p:spTree>
    <p:extLst>
      <p:ext uri="{BB962C8B-B14F-4D97-AF65-F5344CB8AC3E}">
        <p14:creationId xmlns:p14="http://schemas.microsoft.com/office/powerpoint/2010/main" val="24607805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D4B3FC-564F-E6C6-E814-217A8A609D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4ACF2D-563F-0AC1-0B35-5D51396D11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4E17E5-1680-32D4-CCB0-29EF72D0F23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5B1EB19-2A48-971E-402E-88F8A0261487}"/>
              </a:ext>
            </a:extLst>
          </p:cNvPr>
          <p:cNvSpPr>
            <a:spLocks noGrp="1"/>
          </p:cNvSpPr>
          <p:nvPr>
            <p:ph type="sldNum" sz="quarter" idx="5"/>
          </p:nvPr>
        </p:nvSpPr>
        <p:spPr/>
        <p:txBody>
          <a:bodyPr/>
          <a:lstStyle/>
          <a:p>
            <a:fld id="{ED8E1EE6-3E7E-8946-B888-5BFD28261C5A}" type="slidenum">
              <a:rPr lang="en-US" smtClean="0"/>
              <a:t>10</a:t>
            </a:fld>
            <a:endParaRPr lang="en-US"/>
          </a:p>
        </p:txBody>
      </p:sp>
    </p:spTree>
    <p:extLst>
      <p:ext uri="{BB962C8B-B14F-4D97-AF65-F5344CB8AC3E}">
        <p14:creationId xmlns:p14="http://schemas.microsoft.com/office/powerpoint/2010/main" val="13068661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3899EE5-8BFC-452B-858F-890A42487BDC}" type="slidenum">
              <a:rPr kumimoji="0" lang="en-US" sz="1200" u="none" strike="noStrike" kern="1200" cap="none" spc="0" normalizeH="0" baseline="0" noProof="0" smtClean="0">
                <a:ln>
                  <a:noFill/>
                </a:ln>
                <a:solidFill>
                  <a:prstClr val="black"/>
                </a:solidFill>
                <a:effectLst/>
                <a:uLnTx/>
                <a:uFillTx/>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US" sz="1200" u="none" strike="noStrike" kern="1200" cap="none" spc="0" normalizeH="0" baseline="0" noProof="0">
              <a:ln>
                <a:noFill/>
              </a:ln>
              <a:solidFill>
                <a:prstClr val="black"/>
              </a:solidFill>
              <a:effectLst/>
              <a:uLnTx/>
              <a:uFillTx/>
              <a:ea typeface="+mn-ea"/>
              <a:cs typeface="+mn-cs"/>
            </a:endParaRPr>
          </a:p>
        </p:txBody>
      </p:sp>
    </p:spTree>
    <p:extLst>
      <p:ext uri="{BB962C8B-B14F-4D97-AF65-F5344CB8AC3E}">
        <p14:creationId xmlns:p14="http://schemas.microsoft.com/office/powerpoint/2010/main" val="8177419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10B4B-E9F2-E249-9E16-F65B925081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B24D00-567D-54BC-3694-82B3CCD85E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223B8F-98C8-60F7-9796-F8001452C66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6DDF9F5-367C-3871-F002-750D8C9F5CFB}"/>
              </a:ext>
            </a:extLst>
          </p:cNvPr>
          <p:cNvSpPr>
            <a:spLocks noGrp="1"/>
          </p:cNvSpPr>
          <p:nvPr>
            <p:ph type="sldNum" sz="quarter" idx="5"/>
          </p:nvPr>
        </p:nvSpPr>
        <p:spPr/>
        <p:txBody>
          <a:bodyPr/>
          <a:lstStyle/>
          <a:p>
            <a:fld id="{ED8E1EE6-3E7E-8946-B888-5BFD28261C5A}" type="slidenum">
              <a:rPr lang="en-US" smtClean="0"/>
              <a:t>13</a:t>
            </a:fld>
            <a:endParaRPr lang="en-US"/>
          </a:p>
        </p:txBody>
      </p:sp>
    </p:spTree>
    <p:extLst>
      <p:ext uri="{BB962C8B-B14F-4D97-AF65-F5344CB8AC3E}">
        <p14:creationId xmlns:p14="http://schemas.microsoft.com/office/powerpoint/2010/main" val="9709634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D8E1EE6-3E7E-8946-B888-5BFD28261C5A}" type="slidenum">
              <a:rPr lang="en-US" smtClean="0"/>
              <a:t>14</a:t>
            </a:fld>
            <a:endParaRPr lang="en-US"/>
          </a:p>
        </p:txBody>
      </p:sp>
    </p:spTree>
    <p:extLst>
      <p:ext uri="{BB962C8B-B14F-4D97-AF65-F5344CB8AC3E}">
        <p14:creationId xmlns:p14="http://schemas.microsoft.com/office/powerpoint/2010/main" val="37964262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3C5411-D840-31BA-6235-489D5486FC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9B8C03-76C5-6228-B190-2A9AA32382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C9CEFD-16EF-84BF-6A29-4177C88CDAA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73DF41C-CB58-BD36-17F8-CA8F44197DE1}"/>
              </a:ext>
            </a:extLst>
          </p:cNvPr>
          <p:cNvSpPr>
            <a:spLocks noGrp="1"/>
          </p:cNvSpPr>
          <p:nvPr>
            <p:ph type="sldNum" sz="quarter" idx="5"/>
          </p:nvPr>
        </p:nvSpPr>
        <p:spPr/>
        <p:txBody>
          <a:bodyPr/>
          <a:lstStyle/>
          <a:p>
            <a:fld id="{ED8E1EE6-3E7E-8946-B888-5BFD28261C5A}" type="slidenum">
              <a:rPr lang="en-US" smtClean="0"/>
              <a:t>15</a:t>
            </a:fld>
            <a:endParaRPr lang="en-US"/>
          </a:p>
        </p:txBody>
      </p:sp>
    </p:spTree>
    <p:extLst>
      <p:ext uri="{BB962C8B-B14F-4D97-AF65-F5344CB8AC3E}">
        <p14:creationId xmlns:p14="http://schemas.microsoft.com/office/powerpoint/2010/main" val="41528426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A9DBCA-E59F-7CC8-343F-64717BD755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146FCE-0BBF-1F00-7AD3-72727E076F9A}"/>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587A7127-07F2-6436-9118-C1872349980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F754068-F914-81C6-FC70-3703DFE7DA14}"/>
              </a:ext>
            </a:extLst>
          </p:cNvPr>
          <p:cNvSpPr>
            <a:spLocks noGrp="1"/>
          </p:cNvSpPr>
          <p:nvPr>
            <p:ph type="sldNum" sz="quarter" idx="5"/>
          </p:nvPr>
        </p:nvSpPr>
        <p:spPr/>
        <p:txBody>
          <a:bodyPr/>
          <a:lstStyle/>
          <a:p>
            <a:fld id="{871B2431-D351-4C6E-A3CF-9DFAC0E3E050}" type="slidenum">
              <a:rPr lang="cs-CZ" smtClean="0"/>
              <a:t>16</a:t>
            </a:fld>
            <a:endParaRPr lang="cs-CZ"/>
          </a:p>
        </p:txBody>
      </p:sp>
    </p:spTree>
    <p:extLst>
      <p:ext uri="{BB962C8B-B14F-4D97-AF65-F5344CB8AC3E}">
        <p14:creationId xmlns:p14="http://schemas.microsoft.com/office/powerpoint/2010/main" val="22843776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3491853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D494C5-B8C5-0F6A-53D5-59D69F5A8E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61CBD0-9540-63B0-A4C8-98E34DCFDD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2FB763-AE75-0457-58A3-39E278975CF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32616F4-59B0-D919-162F-3F7BBA5D1AD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605627-6A33-46B9-A252-1C5D2B3D4487}" type="slidenum">
              <a:rPr kumimoji="0" lang="en-US" sz="120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u="none" strike="noStrike" kern="1200" cap="none" spc="0" normalizeH="0" baseline="0" noProof="0">
              <a:ln>
                <a:noFill/>
              </a:ln>
              <a:solidFill>
                <a:prstClr val="black"/>
              </a:solidFill>
              <a:effectLst/>
              <a:uLnTx/>
              <a:uFillTx/>
              <a:ea typeface="+mn-ea"/>
              <a:cs typeface="+mn-cs"/>
            </a:endParaRPr>
          </a:p>
        </p:txBody>
      </p:sp>
    </p:spTree>
    <p:extLst>
      <p:ext uri="{BB962C8B-B14F-4D97-AF65-F5344CB8AC3E}">
        <p14:creationId xmlns:p14="http://schemas.microsoft.com/office/powerpoint/2010/main" val="35617618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06902">
              <a:defRPr/>
            </a:pPr>
            <a:endParaRPr lang="en-US"/>
          </a:p>
        </p:txBody>
      </p:sp>
      <p:sp>
        <p:nvSpPr>
          <p:cNvPr id="4" name="Slide Number Placeholder 3"/>
          <p:cNvSpPr>
            <a:spLocks noGrp="1"/>
          </p:cNvSpPr>
          <p:nvPr>
            <p:ph type="sldNum" sz="quarter" idx="5"/>
          </p:nvPr>
        </p:nvSpPr>
        <p:spPr/>
        <p:txBody>
          <a:bodyPr/>
          <a:lstStyle/>
          <a:p>
            <a:fld id="{23899EE5-8BFC-452B-858F-890A42487BDC}" type="slidenum">
              <a:rPr lang="en-US" smtClean="0"/>
              <a:t>20</a:t>
            </a:fld>
            <a:endParaRPr lang="en-US"/>
          </a:p>
        </p:txBody>
      </p:sp>
    </p:spTree>
    <p:extLst>
      <p:ext uri="{BB962C8B-B14F-4D97-AF65-F5344CB8AC3E}">
        <p14:creationId xmlns:p14="http://schemas.microsoft.com/office/powerpoint/2010/main" val="33309339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3899EE5-8BFC-452B-858F-890A42487BDC}" type="slidenum">
              <a:rPr lang="en-US" smtClean="0"/>
              <a:t>21</a:t>
            </a:fld>
            <a:endParaRPr lang="en-US"/>
          </a:p>
        </p:txBody>
      </p:sp>
    </p:spTree>
    <p:extLst>
      <p:ext uri="{BB962C8B-B14F-4D97-AF65-F5344CB8AC3E}">
        <p14:creationId xmlns:p14="http://schemas.microsoft.com/office/powerpoint/2010/main" val="15158088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899EE5-8BFC-452B-858F-890A42487BDC}" type="slidenum">
              <a:rPr lang="en-US" smtClean="0"/>
              <a:t>22</a:t>
            </a:fld>
            <a:endParaRPr lang="en-US"/>
          </a:p>
        </p:txBody>
      </p:sp>
    </p:spTree>
    <p:extLst>
      <p:ext uri="{BB962C8B-B14F-4D97-AF65-F5344CB8AC3E}">
        <p14:creationId xmlns:p14="http://schemas.microsoft.com/office/powerpoint/2010/main" val="25884586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D8E1EE6-3E7E-8946-B888-5BFD28261C5A}" type="slidenum">
              <a:rPr lang="en-US" smtClean="0"/>
              <a:t>23</a:t>
            </a:fld>
            <a:endParaRPr lang="en-US"/>
          </a:p>
        </p:txBody>
      </p:sp>
    </p:spTree>
    <p:extLst>
      <p:ext uri="{BB962C8B-B14F-4D97-AF65-F5344CB8AC3E}">
        <p14:creationId xmlns:p14="http://schemas.microsoft.com/office/powerpoint/2010/main" val="34843781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8E7095-52FF-74B4-5BC1-19673A165D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D26A2C-21A4-D0E9-39A3-10D96B9D64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A41EE3-8370-9568-3424-1CB1E08F7D4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9E98880-E6BF-D812-5D73-D2190705F984}"/>
              </a:ext>
            </a:extLst>
          </p:cNvPr>
          <p:cNvSpPr>
            <a:spLocks noGrp="1"/>
          </p:cNvSpPr>
          <p:nvPr>
            <p:ph type="sldNum" sz="quarter" idx="5"/>
          </p:nvPr>
        </p:nvSpPr>
        <p:spPr/>
        <p:txBody>
          <a:bodyPr/>
          <a:lstStyle/>
          <a:p>
            <a:fld id="{23899EE5-8BFC-452B-858F-890A42487BDC}" type="slidenum">
              <a:rPr lang="en-US" smtClean="0"/>
              <a:t>24</a:t>
            </a:fld>
            <a:endParaRPr lang="en-US"/>
          </a:p>
        </p:txBody>
      </p:sp>
    </p:spTree>
    <p:extLst>
      <p:ext uri="{BB962C8B-B14F-4D97-AF65-F5344CB8AC3E}">
        <p14:creationId xmlns:p14="http://schemas.microsoft.com/office/powerpoint/2010/main" val="24674976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CA1AC8-97BC-EFD2-ADA7-FB4C62116A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CA39D4-94C2-8B9C-0BF6-21E497310E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1E0877-60FB-37FD-18D6-77994E414B6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2159A86-FABF-F663-7FDD-0F85E661BDD8}"/>
              </a:ext>
            </a:extLst>
          </p:cNvPr>
          <p:cNvSpPr>
            <a:spLocks noGrp="1"/>
          </p:cNvSpPr>
          <p:nvPr>
            <p:ph type="sldNum" sz="quarter" idx="5"/>
          </p:nvPr>
        </p:nvSpPr>
        <p:spPr/>
        <p:txBody>
          <a:bodyPr/>
          <a:lstStyle/>
          <a:p>
            <a:fld id="{23899EE5-8BFC-452B-858F-890A42487BDC}" type="slidenum">
              <a:rPr lang="en-US" smtClean="0"/>
              <a:t>25</a:t>
            </a:fld>
            <a:endParaRPr lang="en-US"/>
          </a:p>
        </p:txBody>
      </p:sp>
    </p:spTree>
    <p:extLst>
      <p:ext uri="{BB962C8B-B14F-4D97-AF65-F5344CB8AC3E}">
        <p14:creationId xmlns:p14="http://schemas.microsoft.com/office/powerpoint/2010/main" val="20221711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687551-DDED-4B8F-E19F-1535F2EFC8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19E918-4A8B-E8DE-181E-8FE32F528E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B3AC22-409B-C7CB-604B-69C6FCED61F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30170F5-1154-670E-97F7-5332462459EC}"/>
              </a:ext>
            </a:extLst>
          </p:cNvPr>
          <p:cNvSpPr>
            <a:spLocks noGrp="1"/>
          </p:cNvSpPr>
          <p:nvPr>
            <p:ph type="sldNum" sz="quarter" idx="5"/>
          </p:nvPr>
        </p:nvSpPr>
        <p:spPr/>
        <p:txBody>
          <a:bodyPr/>
          <a:lstStyle/>
          <a:p>
            <a:fld id="{23899EE5-8BFC-452B-858F-890A42487BDC}" type="slidenum">
              <a:rPr lang="en-US" smtClean="0"/>
              <a:t>26</a:t>
            </a:fld>
            <a:endParaRPr lang="en-US"/>
          </a:p>
        </p:txBody>
      </p:sp>
    </p:spTree>
    <p:extLst>
      <p:ext uri="{BB962C8B-B14F-4D97-AF65-F5344CB8AC3E}">
        <p14:creationId xmlns:p14="http://schemas.microsoft.com/office/powerpoint/2010/main" val="41222546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12E5DD-4531-DDC4-F221-F0344D5577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D2D979-47D9-2001-D410-66AE9B83F3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C66790-909D-3761-7F69-C72F7D85236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4C06C73-2378-68F8-86F6-162C2CB52633}"/>
              </a:ext>
            </a:extLst>
          </p:cNvPr>
          <p:cNvSpPr>
            <a:spLocks noGrp="1"/>
          </p:cNvSpPr>
          <p:nvPr>
            <p:ph type="sldNum" sz="quarter" idx="5"/>
          </p:nvPr>
        </p:nvSpPr>
        <p:spPr/>
        <p:txBody>
          <a:bodyPr/>
          <a:lstStyle/>
          <a:p>
            <a:fld id="{ED8E1EE6-3E7E-8946-B888-5BFD28261C5A}" type="slidenum">
              <a:rPr lang="en-US" smtClean="0"/>
              <a:t>27</a:t>
            </a:fld>
            <a:endParaRPr lang="en-US"/>
          </a:p>
        </p:txBody>
      </p:sp>
    </p:spTree>
    <p:extLst>
      <p:ext uri="{BB962C8B-B14F-4D97-AF65-F5344CB8AC3E}">
        <p14:creationId xmlns:p14="http://schemas.microsoft.com/office/powerpoint/2010/main" val="9216159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D8E1EE6-3E7E-8946-B888-5BFD28261C5A}" type="slidenum">
              <a:rPr lang="en-US" smtClean="0"/>
              <a:t>28</a:t>
            </a:fld>
            <a:endParaRPr lang="en-US"/>
          </a:p>
        </p:txBody>
      </p:sp>
    </p:spTree>
    <p:extLst>
      <p:ext uri="{BB962C8B-B14F-4D97-AF65-F5344CB8AC3E}">
        <p14:creationId xmlns:p14="http://schemas.microsoft.com/office/powerpoint/2010/main" val="23193843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F864E8-CF4F-256A-7C74-5F8E621F90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D3AE7A-CC0A-28A1-A1EF-932FF6BA37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CCE59D-A3D2-3BEC-1AB5-BAB269CBFE4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B0D44E2-FE6C-8CD1-320F-0F365D8CF23F}"/>
              </a:ext>
            </a:extLst>
          </p:cNvPr>
          <p:cNvSpPr>
            <a:spLocks noGrp="1"/>
          </p:cNvSpPr>
          <p:nvPr>
            <p:ph type="sldNum" sz="quarter" idx="5"/>
          </p:nvPr>
        </p:nvSpPr>
        <p:spPr/>
        <p:txBody>
          <a:bodyPr/>
          <a:lstStyle/>
          <a:p>
            <a:fld id="{ED8E1EE6-3E7E-8946-B888-5BFD28261C5A}" type="slidenum">
              <a:rPr lang="en-US" smtClean="0"/>
              <a:t>29</a:t>
            </a:fld>
            <a:endParaRPr lang="en-US"/>
          </a:p>
        </p:txBody>
      </p:sp>
    </p:spTree>
    <p:extLst>
      <p:ext uri="{BB962C8B-B14F-4D97-AF65-F5344CB8AC3E}">
        <p14:creationId xmlns:p14="http://schemas.microsoft.com/office/powerpoint/2010/main" val="35469469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D05F66-7DC1-9B2D-64F8-98D5241022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E31F25-4D38-32C2-C9B2-7C168B60AF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D090CC-81EC-350E-4CD7-91F32E44D99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AEC5941-2FB3-60CB-0BD1-CE0BEE346136}"/>
              </a:ext>
            </a:extLst>
          </p:cNvPr>
          <p:cNvSpPr>
            <a:spLocks noGrp="1"/>
          </p:cNvSpPr>
          <p:nvPr>
            <p:ph type="sldNum" sz="quarter" idx="5"/>
          </p:nvPr>
        </p:nvSpPr>
        <p:spPr/>
        <p:txBody>
          <a:bodyPr/>
          <a:lstStyle/>
          <a:p>
            <a:fld id="{ED8E1EE6-3E7E-8946-B888-5BFD28261C5A}" type="slidenum">
              <a:rPr lang="en-US" smtClean="0"/>
              <a:t>31</a:t>
            </a:fld>
            <a:endParaRPr lang="en-US"/>
          </a:p>
        </p:txBody>
      </p:sp>
    </p:spTree>
    <p:extLst>
      <p:ext uri="{BB962C8B-B14F-4D97-AF65-F5344CB8AC3E}">
        <p14:creationId xmlns:p14="http://schemas.microsoft.com/office/powerpoint/2010/main" val="12594790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F692A1-8032-7E21-E94C-46E59BBD57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179C18-5874-1BEA-FC8F-EC791162ED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565DD6-8FC5-C120-BA52-51C50CA8570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D546C00-A66F-9844-CF7D-C2A1D782655B}"/>
              </a:ext>
            </a:extLst>
          </p:cNvPr>
          <p:cNvSpPr>
            <a:spLocks noGrp="1"/>
          </p:cNvSpPr>
          <p:nvPr>
            <p:ph type="sldNum" sz="quarter" idx="5"/>
          </p:nvPr>
        </p:nvSpPr>
        <p:spPr/>
        <p:txBody>
          <a:bodyPr/>
          <a:lstStyle/>
          <a:p>
            <a:fld id="{ED8E1EE6-3E7E-8946-B888-5BFD28261C5A}" type="slidenum">
              <a:rPr lang="en-US" smtClean="0"/>
              <a:t>33</a:t>
            </a:fld>
            <a:endParaRPr lang="en-US"/>
          </a:p>
        </p:txBody>
      </p:sp>
    </p:spTree>
    <p:extLst>
      <p:ext uri="{BB962C8B-B14F-4D97-AF65-F5344CB8AC3E}">
        <p14:creationId xmlns:p14="http://schemas.microsoft.com/office/powerpoint/2010/main" val="16369168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9C9377-9131-BAAE-29ED-0320CE1B9B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A4067B-3074-D60C-7163-2A2411E9394C}"/>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8B779D6C-7226-5885-5F64-7B3D14167E1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61845ED-7DDC-17CF-0B67-F85AD775E8EA}"/>
              </a:ext>
            </a:extLst>
          </p:cNvPr>
          <p:cNvSpPr>
            <a:spLocks noGrp="1"/>
          </p:cNvSpPr>
          <p:nvPr>
            <p:ph type="sldNum" sz="quarter" idx="5"/>
          </p:nvPr>
        </p:nvSpPr>
        <p:spPr/>
        <p:txBody>
          <a:bodyPr/>
          <a:lstStyle/>
          <a:p>
            <a:fld id="{871B2431-D351-4C6E-A3CF-9DFAC0E3E050}" type="slidenum">
              <a:rPr lang="cs-CZ" smtClean="0"/>
              <a:t>34</a:t>
            </a:fld>
            <a:endParaRPr lang="cs-CZ"/>
          </a:p>
        </p:txBody>
      </p:sp>
    </p:spTree>
    <p:extLst>
      <p:ext uri="{BB962C8B-B14F-4D97-AF65-F5344CB8AC3E}">
        <p14:creationId xmlns:p14="http://schemas.microsoft.com/office/powerpoint/2010/main" val="343015995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71B2431-D351-4C6E-A3CF-9DFAC0E3E050}" type="slidenum">
              <a:rPr lang="cs-CZ" smtClean="0"/>
              <a:t>35</a:t>
            </a:fld>
            <a:endParaRPr lang="cs-CZ"/>
          </a:p>
        </p:txBody>
      </p:sp>
    </p:spTree>
    <p:extLst>
      <p:ext uri="{BB962C8B-B14F-4D97-AF65-F5344CB8AC3E}">
        <p14:creationId xmlns:p14="http://schemas.microsoft.com/office/powerpoint/2010/main" val="11112000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D8E1EE6-3E7E-8946-B888-5BFD28261C5A}" type="slidenum">
              <a:rPr lang="en-US" smtClean="0"/>
              <a:t>36</a:t>
            </a:fld>
            <a:endParaRPr lang="en-US"/>
          </a:p>
        </p:txBody>
      </p:sp>
    </p:spTree>
    <p:extLst>
      <p:ext uri="{BB962C8B-B14F-4D97-AF65-F5344CB8AC3E}">
        <p14:creationId xmlns:p14="http://schemas.microsoft.com/office/powerpoint/2010/main" val="5768459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D8E1EE6-3E7E-8946-B888-5BFD28261C5A}" type="slidenum">
              <a:rPr lang="en-US" smtClean="0"/>
              <a:t>37</a:t>
            </a:fld>
            <a:endParaRPr lang="en-US"/>
          </a:p>
        </p:txBody>
      </p:sp>
    </p:spTree>
    <p:extLst>
      <p:ext uri="{BB962C8B-B14F-4D97-AF65-F5344CB8AC3E}">
        <p14:creationId xmlns:p14="http://schemas.microsoft.com/office/powerpoint/2010/main" val="9194878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605627-6A33-46B9-A252-1C5D2B3D4487}" type="slidenum">
              <a:rPr kumimoji="0" lang="en-US" sz="120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u="none" strike="noStrike" kern="1200" cap="none" spc="0" normalizeH="0" baseline="0" noProof="0">
              <a:ln>
                <a:noFill/>
              </a:ln>
              <a:solidFill>
                <a:prstClr val="black"/>
              </a:solidFill>
              <a:effectLst/>
              <a:uLnTx/>
              <a:uFillTx/>
              <a:ea typeface="+mn-ea"/>
              <a:cs typeface="+mn-cs"/>
            </a:endParaRPr>
          </a:p>
        </p:txBody>
      </p:sp>
    </p:spTree>
    <p:extLst>
      <p:ext uri="{BB962C8B-B14F-4D97-AF65-F5344CB8AC3E}">
        <p14:creationId xmlns:p14="http://schemas.microsoft.com/office/powerpoint/2010/main" val="302796068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F1194F-B7CD-0C6F-8710-29110C027E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4B4EF4-2665-8594-6561-776DF49DB6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A1D6C2-52D8-7F65-60FF-DF72AC3B8FB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FFDB1F0-86DE-0B8A-65A8-BA4ED0467B30}"/>
              </a:ext>
            </a:extLst>
          </p:cNvPr>
          <p:cNvSpPr>
            <a:spLocks noGrp="1"/>
          </p:cNvSpPr>
          <p:nvPr>
            <p:ph type="sldNum" sz="quarter" idx="5"/>
          </p:nvPr>
        </p:nvSpPr>
        <p:spPr/>
        <p:txBody>
          <a:bodyPr/>
          <a:lstStyle/>
          <a:p>
            <a:fld id="{23899EE5-8BFC-452B-858F-890A42487BDC}" type="slidenum">
              <a:rPr lang="en-US" smtClean="0"/>
              <a:t>40</a:t>
            </a:fld>
            <a:endParaRPr lang="en-US"/>
          </a:p>
        </p:txBody>
      </p:sp>
    </p:spTree>
    <p:extLst>
      <p:ext uri="{BB962C8B-B14F-4D97-AF65-F5344CB8AC3E}">
        <p14:creationId xmlns:p14="http://schemas.microsoft.com/office/powerpoint/2010/main" val="252820461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83153B-3E33-43D8-7321-B1B546B252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DF1A25-3587-DB94-251E-41653233D44A}"/>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399882F9-1F15-F2DF-30BE-0D0C2537EF6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56D360F-1F0B-C53E-29A3-9E6B6276A205}"/>
              </a:ext>
            </a:extLst>
          </p:cNvPr>
          <p:cNvSpPr>
            <a:spLocks noGrp="1"/>
          </p:cNvSpPr>
          <p:nvPr>
            <p:ph type="sldNum" sz="quarter" idx="5"/>
          </p:nvPr>
        </p:nvSpPr>
        <p:spPr/>
        <p:txBody>
          <a:bodyPr/>
          <a:lstStyle/>
          <a:p>
            <a:fld id="{871B2431-D351-4C6E-A3CF-9DFAC0E3E050}" type="slidenum">
              <a:rPr lang="cs-CZ" smtClean="0"/>
              <a:t>41</a:t>
            </a:fld>
            <a:endParaRPr lang="cs-CZ"/>
          </a:p>
        </p:txBody>
      </p:sp>
    </p:spTree>
    <p:extLst>
      <p:ext uri="{BB962C8B-B14F-4D97-AF65-F5344CB8AC3E}">
        <p14:creationId xmlns:p14="http://schemas.microsoft.com/office/powerpoint/2010/main" val="188287985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D541DE-ECEE-0FE3-2F54-D236517E58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47F4A2-1DEC-B566-3683-5639295052E2}"/>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A59184EE-303D-8699-724B-F591083E746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01E1DA5-616B-6D6B-488A-86D488CABE37}"/>
              </a:ext>
            </a:extLst>
          </p:cNvPr>
          <p:cNvSpPr>
            <a:spLocks noGrp="1"/>
          </p:cNvSpPr>
          <p:nvPr>
            <p:ph type="sldNum" sz="quarter" idx="5"/>
          </p:nvPr>
        </p:nvSpPr>
        <p:spPr/>
        <p:txBody>
          <a:bodyPr/>
          <a:lstStyle/>
          <a:p>
            <a:fld id="{871B2431-D351-4C6E-A3CF-9DFAC0E3E050}" type="slidenum">
              <a:rPr lang="cs-CZ" smtClean="0"/>
              <a:t>42</a:t>
            </a:fld>
            <a:endParaRPr lang="cs-CZ"/>
          </a:p>
        </p:txBody>
      </p:sp>
    </p:spTree>
    <p:extLst>
      <p:ext uri="{BB962C8B-B14F-4D97-AF65-F5344CB8AC3E}">
        <p14:creationId xmlns:p14="http://schemas.microsoft.com/office/powerpoint/2010/main" val="74337086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CD27F2-C786-3140-9714-2983F4EEA9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6AABC4-397E-1038-C28F-01ADFDC2A3F4}"/>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0AF21F2D-A0C0-CB55-8344-C1A601281EE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E577375-676E-3D85-6C06-AEBBFD9D4295}"/>
              </a:ext>
            </a:extLst>
          </p:cNvPr>
          <p:cNvSpPr>
            <a:spLocks noGrp="1"/>
          </p:cNvSpPr>
          <p:nvPr>
            <p:ph type="sldNum" sz="quarter" idx="5"/>
          </p:nvPr>
        </p:nvSpPr>
        <p:spPr/>
        <p:txBody>
          <a:bodyPr/>
          <a:lstStyle/>
          <a:p>
            <a:fld id="{871B2431-D351-4C6E-A3CF-9DFAC0E3E050}" type="slidenum">
              <a:rPr lang="cs-CZ" smtClean="0"/>
              <a:t>43</a:t>
            </a:fld>
            <a:endParaRPr lang="cs-CZ"/>
          </a:p>
        </p:txBody>
      </p:sp>
    </p:spTree>
    <p:extLst>
      <p:ext uri="{BB962C8B-B14F-4D97-AF65-F5344CB8AC3E}">
        <p14:creationId xmlns:p14="http://schemas.microsoft.com/office/powerpoint/2010/main" val="8599238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62ADFA-27C8-E5C3-EEE0-87A01B0743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B911B8-8248-B464-314F-9827ED0ACC82}"/>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5DB73413-86CD-C463-2365-341AFB0819E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7E95CCC-36A4-4C2A-E397-3392D35BFFA5}"/>
              </a:ext>
            </a:extLst>
          </p:cNvPr>
          <p:cNvSpPr>
            <a:spLocks noGrp="1"/>
          </p:cNvSpPr>
          <p:nvPr>
            <p:ph type="sldNum" sz="quarter" idx="5"/>
          </p:nvPr>
        </p:nvSpPr>
        <p:spPr/>
        <p:txBody>
          <a:bodyPr/>
          <a:lstStyle/>
          <a:p>
            <a:fld id="{871B2431-D351-4C6E-A3CF-9DFAC0E3E050}" type="slidenum">
              <a:rPr lang="cs-CZ" smtClean="0"/>
              <a:t>44</a:t>
            </a:fld>
            <a:endParaRPr lang="cs-CZ"/>
          </a:p>
        </p:txBody>
      </p:sp>
    </p:spTree>
    <p:extLst>
      <p:ext uri="{BB962C8B-B14F-4D97-AF65-F5344CB8AC3E}">
        <p14:creationId xmlns:p14="http://schemas.microsoft.com/office/powerpoint/2010/main" val="421597175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94A032-7892-D6AD-565E-37E0E6F60E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1E3A69-D633-5534-6EA8-68FCF8C3A7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81CA0F-ABC7-5700-ACC9-BE44DFEA96C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5937238-001C-3BCF-11F4-4644432E07F1}"/>
              </a:ext>
            </a:extLst>
          </p:cNvPr>
          <p:cNvSpPr>
            <a:spLocks noGrp="1"/>
          </p:cNvSpPr>
          <p:nvPr>
            <p:ph type="sldNum" sz="quarter" idx="5"/>
          </p:nvPr>
        </p:nvSpPr>
        <p:spPr/>
        <p:txBody>
          <a:bodyPr/>
          <a:lstStyle/>
          <a:p>
            <a:fld id="{ED8E1EE6-3E7E-8946-B888-5BFD28261C5A}" type="slidenum">
              <a:rPr lang="en-US" smtClean="0"/>
              <a:t>47</a:t>
            </a:fld>
            <a:endParaRPr lang="en-US"/>
          </a:p>
        </p:txBody>
      </p:sp>
    </p:spTree>
    <p:extLst>
      <p:ext uri="{BB962C8B-B14F-4D97-AF65-F5344CB8AC3E}">
        <p14:creationId xmlns:p14="http://schemas.microsoft.com/office/powerpoint/2010/main" val="80512965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899EE5-8BFC-452B-858F-890A42487BDC}" type="slidenum">
              <a:rPr kumimoji="0" lang="en-US" sz="120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u="none" strike="noStrike" kern="1200" cap="none" spc="0" normalizeH="0" baseline="0" noProof="0">
              <a:ln>
                <a:noFill/>
              </a:ln>
              <a:solidFill>
                <a:prstClr val="black"/>
              </a:solidFill>
              <a:effectLst/>
              <a:uLnTx/>
              <a:uFillTx/>
              <a:ea typeface="+mn-ea"/>
              <a:cs typeface="+mn-cs"/>
            </a:endParaRPr>
          </a:p>
        </p:txBody>
      </p:sp>
    </p:spTree>
    <p:extLst>
      <p:ext uri="{BB962C8B-B14F-4D97-AF65-F5344CB8AC3E}">
        <p14:creationId xmlns:p14="http://schemas.microsoft.com/office/powerpoint/2010/main" val="136696576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BE0616-F88D-CF95-AF0E-861CFAA054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9D4C54-B8E4-9DEE-5768-B5FD72CA6A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220A32-A93F-CB1B-6A52-833853E55E9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34E1150-1CB5-21E2-3AAE-4AC4283E68A1}"/>
              </a:ext>
            </a:extLst>
          </p:cNvPr>
          <p:cNvSpPr>
            <a:spLocks noGrp="1"/>
          </p:cNvSpPr>
          <p:nvPr>
            <p:ph type="sldNum" sz="quarter" idx="5"/>
          </p:nvPr>
        </p:nvSpPr>
        <p:spPr/>
        <p:txBody>
          <a:bodyPr/>
          <a:lstStyle/>
          <a:p>
            <a:fld id="{23899EE5-8BFC-452B-858F-890A42487BDC}" type="slidenum">
              <a:rPr lang="en-US" smtClean="0"/>
              <a:t>49</a:t>
            </a:fld>
            <a:endParaRPr lang="en-US"/>
          </a:p>
        </p:txBody>
      </p:sp>
    </p:spTree>
    <p:extLst>
      <p:ext uri="{BB962C8B-B14F-4D97-AF65-F5344CB8AC3E}">
        <p14:creationId xmlns:p14="http://schemas.microsoft.com/office/powerpoint/2010/main" val="374447701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B652A6-ABB0-2DEF-65FD-56B65D915A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5763E5-B71D-33BE-1F94-0A2C34FA40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3FE1FC-1DE9-C154-0591-78B45453C7C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74B6345-6639-C23A-7FB0-2ED1773F7E19}"/>
              </a:ext>
            </a:extLst>
          </p:cNvPr>
          <p:cNvSpPr>
            <a:spLocks noGrp="1"/>
          </p:cNvSpPr>
          <p:nvPr>
            <p:ph type="sldNum" sz="quarter" idx="5"/>
          </p:nvPr>
        </p:nvSpPr>
        <p:spPr/>
        <p:txBody>
          <a:bodyPr/>
          <a:lstStyle/>
          <a:p>
            <a:fld id="{23899EE5-8BFC-452B-858F-890A42487BDC}" type="slidenum">
              <a:rPr lang="en-US" smtClean="0"/>
              <a:t>50</a:t>
            </a:fld>
            <a:endParaRPr lang="en-US"/>
          </a:p>
        </p:txBody>
      </p:sp>
    </p:spTree>
    <p:extLst>
      <p:ext uri="{BB962C8B-B14F-4D97-AF65-F5344CB8AC3E}">
        <p14:creationId xmlns:p14="http://schemas.microsoft.com/office/powerpoint/2010/main" val="87673263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3899EE5-8BFC-452B-858F-890A42487BDC}" type="slidenum">
              <a:rPr lang="en-US" smtClean="0"/>
              <a:t>51</a:t>
            </a:fld>
            <a:endParaRPr lang="en-US"/>
          </a:p>
        </p:txBody>
      </p:sp>
    </p:spTree>
    <p:extLst>
      <p:ext uri="{BB962C8B-B14F-4D97-AF65-F5344CB8AC3E}">
        <p14:creationId xmlns:p14="http://schemas.microsoft.com/office/powerpoint/2010/main" val="316561830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A071DA-3178-F4FF-EB81-3904A99FB0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02BA32-5037-2D2B-8A53-AD6801B796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90015B-F975-0A4A-7726-E66A3843124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0FC89F4-0D5B-C8FB-F564-636BD492C745}"/>
              </a:ext>
            </a:extLst>
          </p:cNvPr>
          <p:cNvSpPr>
            <a:spLocks noGrp="1"/>
          </p:cNvSpPr>
          <p:nvPr>
            <p:ph type="sldNum" sz="quarter" idx="5"/>
          </p:nvPr>
        </p:nvSpPr>
        <p:spPr/>
        <p:txBody>
          <a:bodyPr/>
          <a:lstStyle/>
          <a:p>
            <a:fld id="{ED8E1EE6-3E7E-8946-B888-5BFD28261C5A}" type="slidenum">
              <a:rPr lang="en-US" smtClean="0"/>
              <a:t>53</a:t>
            </a:fld>
            <a:endParaRPr lang="en-US"/>
          </a:p>
        </p:txBody>
      </p:sp>
    </p:spTree>
    <p:extLst>
      <p:ext uri="{BB962C8B-B14F-4D97-AF65-F5344CB8AC3E}">
        <p14:creationId xmlns:p14="http://schemas.microsoft.com/office/powerpoint/2010/main" val="29311885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3899EE5-8BFC-452B-858F-890A42487BDC}" type="slidenum">
              <a:rPr lang="en-US" smtClean="0"/>
              <a:t>55</a:t>
            </a:fld>
            <a:endParaRPr lang="en-US"/>
          </a:p>
        </p:txBody>
      </p:sp>
    </p:spTree>
    <p:extLst>
      <p:ext uri="{BB962C8B-B14F-4D97-AF65-F5344CB8AC3E}">
        <p14:creationId xmlns:p14="http://schemas.microsoft.com/office/powerpoint/2010/main" val="66048737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D8E1EE6-3E7E-8946-B888-5BFD28261C5A}" type="slidenum">
              <a:rPr lang="en-US" smtClean="0"/>
              <a:t>56</a:t>
            </a:fld>
            <a:endParaRPr lang="en-US"/>
          </a:p>
        </p:txBody>
      </p:sp>
    </p:spTree>
    <p:extLst>
      <p:ext uri="{BB962C8B-B14F-4D97-AF65-F5344CB8AC3E}">
        <p14:creationId xmlns:p14="http://schemas.microsoft.com/office/powerpoint/2010/main" val="376729172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3899EE5-8BFC-452B-858F-890A42487BDC}" type="slidenum">
              <a:rPr lang="en-US" smtClean="0"/>
              <a:t>60</a:t>
            </a:fld>
            <a:endParaRPr lang="en-US"/>
          </a:p>
        </p:txBody>
      </p:sp>
    </p:spTree>
    <p:extLst>
      <p:ext uri="{BB962C8B-B14F-4D97-AF65-F5344CB8AC3E}">
        <p14:creationId xmlns:p14="http://schemas.microsoft.com/office/powerpoint/2010/main" val="227217173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3899EE5-8BFC-452B-858F-890A42487BDC}" type="slidenum">
              <a:rPr lang="en-US" smtClean="0"/>
              <a:t>61</a:t>
            </a:fld>
            <a:endParaRPr lang="en-US"/>
          </a:p>
        </p:txBody>
      </p:sp>
    </p:spTree>
    <p:extLst>
      <p:ext uri="{BB962C8B-B14F-4D97-AF65-F5344CB8AC3E}">
        <p14:creationId xmlns:p14="http://schemas.microsoft.com/office/powerpoint/2010/main" val="5767259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3899EE5-8BFC-452B-858F-890A42487BDC}" type="slidenum">
              <a:rPr lang="en-US" smtClean="0"/>
              <a:t>64</a:t>
            </a:fld>
            <a:endParaRPr lang="en-US"/>
          </a:p>
        </p:txBody>
      </p:sp>
    </p:spTree>
    <p:extLst>
      <p:ext uri="{BB962C8B-B14F-4D97-AF65-F5344CB8AC3E}">
        <p14:creationId xmlns:p14="http://schemas.microsoft.com/office/powerpoint/2010/main" val="154388531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899EE5-8BFC-452B-858F-890A42487BDC}" type="slidenum">
              <a:rPr lang="en-US" smtClean="0"/>
              <a:t>65</a:t>
            </a:fld>
            <a:endParaRPr lang="en-US"/>
          </a:p>
        </p:txBody>
      </p:sp>
    </p:spTree>
    <p:extLst>
      <p:ext uri="{BB962C8B-B14F-4D97-AF65-F5344CB8AC3E}">
        <p14:creationId xmlns:p14="http://schemas.microsoft.com/office/powerpoint/2010/main" val="3085025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3.xml"/><Relationship Id="rId1" Type="http://schemas.openxmlformats.org/officeDocument/2006/relationships/tags" Target="../tags/tag2.xml"/><Relationship Id="rId4" Type="http://schemas.openxmlformats.org/officeDocument/2006/relationships/image" Target="../media/image13.emf"/></Relationships>
</file>

<file path=ppt/slideLayouts/_rels/slideLayout30.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3.xml"/><Relationship Id="rId1" Type="http://schemas.openxmlformats.org/officeDocument/2006/relationships/tags" Target="../tags/tag3.xml"/><Relationship Id="rId4" Type="http://schemas.openxmlformats.org/officeDocument/2006/relationships/image" Target="../media/image13.emf"/></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Glacial 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82360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Glacial Section Header">
    <p:spTree>
      <p:nvGrpSpPr>
        <p:cNvPr id="1" name=""/>
        <p:cNvGrpSpPr/>
        <p:nvPr/>
      </p:nvGrpSpPr>
      <p:grpSpPr>
        <a:xfrm>
          <a:off x="0" y="0"/>
          <a:ext cx="0" cy="0"/>
          <a:chOff x="0" y="0"/>
          <a:chExt cx="0" cy="0"/>
        </a:xfrm>
      </p:grpSpPr>
      <p:pic>
        <p:nvPicPr>
          <p:cNvPr id="10" name="Picture 9" descr="A picture containing background pattern&#10;&#10;Description automatically generated">
            <a:extLst>
              <a:ext uri="{FF2B5EF4-FFF2-40B4-BE49-F238E27FC236}">
                <a16:creationId xmlns:a16="http://schemas.microsoft.com/office/drawing/2014/main" id="{94C245D2-50B2-A92A-E8B0-59F62FB6D70F}"/>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739256" y="3745419"/>
            <a:ext cx="11170197" cy="291782"/>
          </a:xfrm>
          <a:prstGeom prst="rect">
            <a:avLst/>
          </a:prstGeom>
        </p:spPr>
      </p:pic>
      <p:sp>
        <p:nvSpPr>
          <p:cNvPr id="2" name="Title 1">
            <a:extLst>
              <a:ext uri="{FF2B5EF4-FFF2-40B4-BE49-F238E27FC236}">
                <a16:creationId xmlns:a16="http://schemas.microsoft.com/office/drawing/2014/main" id="{335AF5EE-C9D5-402C-9563-06C81F15C062}"/>
              </a:ext>
            </a:extLst>
          </p:cNvPr>
          <p:cNvSpPr>
            <a:spLocks noGrp="1"/>
          </p:cNvSpPr>
          <p:nvPr>
            <p:ph type="title" hasCustomPrompt="1"/>
          </p:nvPr>
        </p:nvSpPr>
        <p:spPr>
          <a:xfrm>
            <a:off x="838200" y="1243043"/>
            <a:ext cx="10515600" cy="2587942"/>
          </a:xfrm>
        </p:spPr>
        <p:txBody>
          <a:bodyPr anchor="b"/>
          <a:lstStyle>
            <a:lvl1pPr>
              <a:defRPr sz="6000"/>
            </a:lvl1pPr>
          </a:lstStyle>
          <a:p>
            <a:r>
              <a:rPr lang="en-US"/>
              <a:t>TRANSITION SLIDE</a:t>
            </a:r>
          </a:p>
        </p:txBody>
      </p:sp>
      <p:sp>
        <p:nvSpPr>
          <p:cNvPr id="3" name="Text Placeholder 2">
            <a:extLst>
              <a:ext uri="{FF2B5EF4-FFF2-40B4-BE49-F238E27FC236}">
                <a16:creationId xmlns:a16="http://schemas.microsoft.com/office/drawing/2014/main" id="{1AF721DA-2E39-E3CD-D33E-504FF078CEF8}"/>
              </a:ext>
            </a:extLst>
          </p:cNvPr>
          <p:cNvSpPr>
            <a:spLocks noGrp="1"/>
          </p:cNvSpPr>
          <p:nvPr>
            <p:ph type="body" idx="1" hasCustomPrompt="1"/>
          </p:nvPr>
        </p:nvSpPr>
        <p:spPr>
          <a:xfrm>
            <a:off x="838200" y="393541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YOUR SUBTITLE GOES HERE</a:t>
            </a:r>
          </a:p>
        </p:txBody>
      </p:sp>
      <p:pic>
        <p:nvPicPr>
          <p:cNvPr id="5" name="Picture 4" descr="Background pattern&#10;&#10;Description automatically generated">
            <a:extLst>
              <a:ext uri="{FF2B5EF4-FFF2-40B4-BE49-F238E27FC236}">
                <a16:creationId xmlns:a16="http://schemas.microsoft.com/office/drawing/2014/main" id="{A2F3F150-1B50-4098-6B15-0DB23D283CB3}"/>
              </a:ext>
            </a:extLst>
          </p:cNvPr>
          <p:cNvPicPr>
            <a:picLocks noChangeAspect="1"/>
          </p:cNvPicPr>
          <p:nvPr userDrawn="1"/>
        </p:nvPicPr>
        <p:blipFill rotWithShape="1">
          <a:blip r:embed="rId3" cstate="print">
            <a:alphaModFix amt="20000"/>
            <a:extLst>
              <a:ext uri="{28A0092B-C50C-407E-A947-70E740481C1C}">
                <a14:useLocalDpi xmlns:a14="http://schemas.microsoft.com/office/drawing/2010/main"/>
              </a:ext>
            </a:extLst>
          </a:blip>
          <a:srcRect r="1855" b="8537"/>
          <a:stretch/>
        </p:blipFill>
        <p:spPr>
          <a:xfrm>
            <a:off x="6962976" y="3429001"/>
            <a:ext cx="5229024" cy="3429000"/>
          </a:xfrm>
          <a:prstGeom prst="rect">
            <a:avLst/>
          </a:prstGeom>
        </p:spPr>
      </p:pic>
    </p:spTree>
    <p:extLst>
      <p:ext uri="{BB962C8B-B14F-4D97-AF65-F5344CB8AC3E}">
        <p14:creationId xmlns:p14="http://schemas.microsoft.com/office/powerpoint/2010/main" val="4210064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Glacial Rx Section Slide">
    <p:bg>
      <p:bgPr>
        <a:blipFill dpi="0" rotWithShape="1">
          <a:blip r:embed="rId2" cstate="print">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4841D526-9EF1-4C85-526E-30C0F009BEAA}"/>
              </a:ext>
            </a:extLst>
          </p:cNvPr>
          <p:cNvSpPr>
            <a:spLocks noGrp="1"/>
          </p:cNvSpPr>
          <p:nvPr>
            <p:ph type="body" sz="quarter" idx="10" hasCustomPrompt="1"/>
          </p:nvPr>
        </p:nvSpPr>
        <p:spPr>
          <a:xfrm>
            <a:off x="2590800" y="3095527"/>
            <a:ext cx="6883138" cy="666946"/>
          </a:xfrm>
        </p:spPr>
        <p:txBody>
          <a:bodyPr>
            <a:noAutofit/>
          </a:bodyPr>
          <a:lstStyle>
            <a:lvl1pPr marL="0" indent="0" algn="ctr">
              <a:buNone/>
              <a:defRPr sz="6000"/>
            </a:lvl1pPr>
            <a:lvl2pPr marL="457200" indent="0">
              <a:buNone/>
              <a:defRPr/>
            </a:lvl2pPr>
          </a:lstStyle>
          <a:p>
            <a:pPr lvl="0"/>
            <a:r>
              <a:rPr lang="en-US"/>
              <a:t>SECTION #1 HERE</a:t>
            </a:r>
          </a:p>
        </p:txBody>
      </p:sp>
      <p:sp>
        <p:nvSpPr>
          <p:cNvPr id="5" name="Rectangle 4">
            <a:extLst>
              <a:ext uri="{FF2B5EF4-FFF2-40B4-BE49-F238E27FC236}">
                <a16:creationId xmlns:a16="http://schemas.microsoft.com/office/drawing/2014/main" id="{BCE4F4B3-E950-3B0D-D91C-BC532725CF0B}"/>
              </a:ext>
            </a:extLst>
          </p:cNvPr>
          <p:cNvSpPr/>
          <p:nvPr userDrawn="1"/>
        </p:nvSpPr>
        <p:spPr>
          <a:xfrm>
            <a:off x="2498103" y="2922309"/>
            <a:ext cx="7103097" cy="1131218"/>
          </a:xfrm>
          <a:prstGeom prst="rect">
            <a:avLst/>
          </a:prstGeom>
          <a:noFill/>
          <a:ln w="38100">
            <a:solidFill>
              <a:srgbClr val="A1DDE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ptos" panose="020B0004020202020204" pitchFamily="34" charset="0"/>
            </a:endParaRPr>
          </a:p>
        </p:txBody>
      </p:sp>
    </p:spTree>
    <p:extLst>
      <p:ext uri="{BB962C8B-B14F-4D97-AF65-F5344CB8AC3E}">
        <p14:creationId xmlns:p14="http://schemas.microsoft.com/office/powerpoint/2010/main" val="1157524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Glacial Rx Section Slide 2">
    <p:bg>
      <p:bgPr>
        <a:blipFill dpi="0" rotWithShape="1">
          <a:blip r:embed="rId2" cstate="print">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7" name="Text Placeholder 12">
            <a:extLst>
              <a:ext uri="{FF2B5EF4-FFF2-40B4-BE49-F238E27FC236}">
                <a16:creationId xmlns:a16="http://schemas.microsoft.com/office/drawing/2014/main" id="{F4B80CA3-E069-1BF7-6D8C-69D749FAD711}"/>
              </a:ext>
            </a:extLst>
          </p:cNvPr>
          <p:cNvSpPr>
            <a:spLocks noGrp="1"/>
          </p:cNvSpPr>
          <p:nvPr>
            <p:ph type="body" sz="quarter" idx="10" hasCustomPrompt="1"/>
          </p:nvPr>
        </p:nvSpPr>
        <p:spPr>
          <a:xfrm>
            <a:off x="2590800" y="3095527"/>
            <a:ext cx="6883138" cy="666946"/>
          </a:xfrm>
        </p:spPr>
        <p:txBody>
          <a:bodyPr>
            <a:noAutofit/>
          </a:bodyPr>
          <a:lstStyle>
            <a:lvl1pPr marL="0" indent="0" algn="ctr">
              <a:buNone/>
              <a:defRPr sz="6000"/>
            </a:lvl1pPr>
            <a:lvl2pPr marL="457200" indent="0">
              <a:buNone/>
              <a:defRPr/>
            </a:lvl2pPr>
          </a:lstStyle>
          <a:p>
            <a:pPr lvl="0"/>
            <a:r>
              <a:rPr lang="en-US"/>
              <a:t>SECTION #2 HERE</a:t>
            </a:r>
          </a:p>
        </p:txBody>
      </p:sp>
      <p:sp>
        <p:nvSpPr>
          <p:cNvPr id="8" name="Rectangle 7">
            <a:extLst>
              <a:ext uri="{FF2B5EF4-FFF2-40B4-BE49-F238E27FC236}">
                <a16:creationId xmlns:a16="http://schemas.microsoft.com/office/drawing/2014/main" id="{1D97B68A-BF1E-EC42-5DBB-FAA10B112127}"/>
              </a:ext>
            </a:extLst>
          </p:cNvPr>
          <p:cNvSpPr/>
          <p:nvPr userDrawn="1"/>
        </p:nvSpPr>
        <p:spPr>
          <a:xfrm>
            <a:off x="2498103" y="2922309"/>
            <a:ext cx="7103097" cy="1131218"/>
          </a:xfrm>
          <a:prstGeom prst="rect">
            <a:avLst/>
          </a:prstGeom>
          <a:noFill/>
          <a:ln w="38100">
            <a:solidFill>
              <a:srgbClr val="A1DDE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ptos" panose="020B0004020202020204" pitchFamily="34" charset="0"/>
            </a:endParaRPr>
          </a:p>
        </p:txBody>
      </p:sp>
    </p:spTree>
    <p:extLst>
      <p:ext uri="{BB962C8B-B14F-4D97-AF65-F5344CB8AC3E}">
        <p14:creationId xmlns:p14="http://schemas.microsoft.com/office/powerpoint/2010/main" val="638311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Glacial Section Slide">
    <p:spTree>
      <p:nvGrpSpPr>
        <p:cNvPr id="1" name=""/>
        <p:cNvGrpSpPr/>
        <p:nvPr/>
      </p:nvGrpSpPr>
      <p:grpSpPr>
        <a:xfrm>
          <a:off x="0" y="0"/>
          <a:ext cx="0" cy="0"/>
          <a:chOff x="0" y="0"/>
          <a:chExt cx="0" cy="0"/>
        </a:xfrm>
      </p:grpSpPr>
      <p:sp>
        <p:nvSpPr>
          <p:cNvPr id="9" name="Text Placeholder 12">
            <a:extLst>
              <a:ext uri="{FF2B5EF4-FFF2-40B4-BE49-F238E27FC236}">
                <a16:creationId xmlns:a16="http://schemas.microsoft.com/office/drawing/2014/main" id="{13DFBD4F-B436-A607-2CDC-CEB19F5954DF}"/>
              </a:ext>
            </a:extLst>
          </p:cNvPr>
          <p:cNvSpPr>
            <a:spLocks noGrp="1"/>
          </p:cNvSpPr>
          <p:nvPr>
            <p:ph type="body" sz="quarter" idx="10" hasCustomPrompt="1"/>
          </p:nvPr>
        </p:nvSpPr>
        <p:spPr>
          <a:xfrm>
            <a:off x="2590800" y="3095527"/>
            <a:ext cx="6883138" cy="666946"/>
          </a:xfrm>
        </p:spPr>
        <p:txBody>
          <a:bodyPr>
            <a:noAutofit/>
          </a:bodyPr>
          <a:lstStyle>
            <a:lvl1pPr marL="0" indent="0" algn="ctr">
              <a:buNone/>
              <a:defRPr sz="6000"/>
            </a:lvl1pPr>
            <a:lvl2pPr marL="457200" indent="0">
              <a:buNone/>
              <a:defRPr/>
            </a:lvl2pPr>
          </a:lstStyle>
          <a:p>
            <a:pPr lvl="0"/>
            <a:r>
              <a:rPr lang="en-US"/>
              <a:t>SECTION #2 HERE</a:t>
            </a:r>
          </a:p>
        </p:txBody>
      </p:sp>
      <p:sp>
        <p:nvSpPr>
          <p:cNvPr id="10" name="Rectangle 9">
            <a:extLst>
              <a:ext uri="{FF2B5EF4-FFF2-40B4-BE49-F238E27FC236}">
                <a16:creationId xmlns:a16="http://schemas.microsoft.com/office/drawing/2014/main" id="{49954A6D-9677-3280-FC5C-9AF1A9444E49}"/>
              </a:ext>
            </a:extLst>
          </p:cNvPr>
          <p:cNvSpPr/>
          <p:nvPr userDrawn="1"/>
        </p:nvSpPr>
        <p:spPr>
          <a:xfrm>
            <a:off x="2498103" y="2922309"/>
            <a:ext cx="7103097" cy="1131218"/>
          </a:xfrm>
          <a:prstGeom prst="rect">
            <a:avLst/>
          </a:prstGeom>
          <a:noFill/>
          <a:ln w="38100">
            <a:solidFill>
              <a:srgbClr val="A1DDE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ptos" panose="020B0004020202020204" pitchFamily="34" charset="0"/>
            </a:endParaRPr>
          </a:p>
        </p:txBody>
      </p:sp>
      <p:pic>
        <p:nvPicPr>
          <p:cNvPr id="2" name="Picture 1" descr="Background pattern&#10;&#10;Description automatically generated">
            <a:extLst>
              <a:ext uri="{FF2B5EF4-FFF2-40B4-BE49-F238E27FC236}">
                <a16:creationId xmlns:a16="http://schemas.microsoft.com/office/drawing/2014/main" id="{B6D8F118-8F27-A1CD-EFFE-7C79B8D2D80D}"/>
              </a:ext>
            </a:extLst>
          </p:cNvPr>
          <p:cNvPicPr>
            <a:picLocks noChangeAspect="1"/>
          </p:cNvPicPr>
          <p:nvPr userDrawn="1"/>
        </p:nvPicPr>
        <p:blipFill rotWithShape="1">
          <a:blip r:embed="rId2" cstate="print">
            <a:alphaModFix amt="20000"/>
            <a:extLst>
              <a:ext uri="{28A0092B-C50C-407E-A947-70E740481C1C}">
                <a14:useLocalDpi xmlns:a14="http://schemas.microsoft.com/office/drawing/2010/main"/>
              </a:ext>
            </a:extLst>
          </a:blip>
          <a:srcRect r="32051" b="1767"/>
          <a:stretch/>
        </p:blipFill>
        <p:spPr>
          <a:xfrm>
            <a:off x="7299809" y="1881235"/>
            <a:ext cx="4892191" cy="4976765"/>
          </a:xfrm>
          <a:prstGeom prst="rect">
            <a:avLst/>
          </a:prstGeom>
        </p:spPr>
      </p:pic>
      <p:pic>
        <p:nvPicPr>
          <p:cNvPr id="5" name="Picture 4" descr="Background pattern&#10;&#10;Description automatically generated">
            <a:extLst>
              <a:ext uri="{FF2B5EF4-FFF2-40B4-BE49-F238E27FC236}">
                <a16:creationId xmlns:a16="http://schemas.microsoft.com/office/drawing/2014/main" id="{FCC43545-CC27-CC1D-7070-62E51E01C781}"/>
              </a:ext>
            </a:extLst>
          </p:cNvPr>
          <p:cNvPicPr>
            <a:picLocks noChangeAspect="1"/>
          </p:cNvPicPr>
          <p:nvPr userDrawn="1"/>
        </p:nvPicPr>
        <p:blipFill rotWithShape="1">
          <a:blip r:embed="rId2" cstate="print">
            <a:alphaModFix amt="20000"/>
            <a:extLst>
              <a:ext uri="{28A0092B-C50C-407E-A947-70E740481C1C}">
                <a14:useLocalDpi xmlns:a14="http://schemas.microsoft.com/office/drawing/2010/main"/>
              </a:ext>
            </a:extLst>
          </a:blip>
          <a:srcRect l="23921" r="4916" b="18662"/>
          <a:stretch/>
        </p:blipFill>
        <p:spPr>
          <a:xfrm rot="10800000">
            <a:off x="-2" y="-1"/>
            <a:ext cx="4678139" cy="3762471"/>
          </a:xfrm>
          <a:prstGeom prst="rect">
            <a:avLst/>
          </a:prstGeom>
        </p:spPr>
      </p:pic>
    </p:spTree>
    <p:extLst>
      <p:ext uri="{BB962C8B-B14F-4D97-AF65-F5344CB8AC3E}">
        <p14:creationId xmlns:p14="http://schemas.microsoft.com/office/powerpoint/2010/main" val="236568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4150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Glacial Section Slide">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B6D8F118-8F27-A1CD-EFFE-7C79B8D2D80D}"/>
              </a:ext>
            </a:extLst>
          </p:cNvPr>
          <p:cNvPicPr>
            <a:picLocks noChangeAspect="1"/>
          </p:cNvPicPr>
          <p:nvPr userDrawn="1"/>
        </p:nvPicPr>
        <p:blipFill rotWithShape="1">
          <a:blip r:embed="rId2" cstate="print">
            <a:alphaModFix amt="20000"/>
            <a:extLst>
              <a:ext uri="{28A0092B-C50C-407E-A947-70E740481C1C}">
                <a14:useLocalDpi xmlns:a14="http://schemas.microsoft.com/office/drawing/2010/main"/>
              </a:ext>
            </a:extLst>
          </a:blip>
          <a:srcRect r="32051" b="1767"/>
          <a:stretch/>
        </p:blipFill>
        <p:spPr>
          <a:xfrm>
            <a:off x="7299809" y="1881235"/>
            <a:ext cx="4892191" cy="4976765"/>
          </a:xfrm>
          <a:prstGeom prst="rect">
            <a:avLst/>
          </a:prstGeom>
        </p:spPr>
      </p:pic>
      <p:pic>
        <p:nvPicPr>
          <p:cNvPr id="5" name="Picture 4" descr="Background pattern&#10;&#10;Description automatically generated">
            <a:extLst>
              <a:ext uri="{FF2B5EF4-FFF2-40B4-BE49-F238E27FC236}">
                <a16:creationId xmlns:a16="http://schemas.microsoft.com/office/drawing/2014/main" id="{FCC43545-CC27-CC1D-7070-62E51E01C781}"/>
              </a:ext>
            </a:extLst>
          </p:cNvPr>
          <p:cNvPicPr>
            <a:picLocks noChangeAspect="1"/>
          </p:cNvPicPr>
          <p:nvPr userDrawn="1"/>
        </p:nvPicPr>
        <p:blipFill rotWithShape="1">
          <a:blip r:embed="rId2" cstate="print">
            <a:alphaModFix amt="20000"/>
            <a:extLst>
              <a:ext uri="{28A0092B-C50C-407E-A947-70E740481C1C}">
                <a14:useLocalDpi xmlns:a14="http://schemas.microsoft.com/office/drawing/2010/main"/>
              </a:ext>
            </a:extLst>
          </a:blip>
          <a:srcRect l="23921" r="4916" b="18662"/>
          <a:stretch/>
        </p:blipFill>
        <p:spPr>
          <a:xfrm rot="10800000">
            <a:off x="0" y="-1"/>
            <a:ext cx="4678139" cy="3762471"/>
          </a:xfrm>
          <a:prstGeom prst="rect">
            <a:avLst/>
          </a:prstGeom>
        </p:spPr>
      </p:pic>
      <p:sp>
        <p:nvSpPr>
          <p:cNvPr id="3" name="Text Placeholder 3">
            <a:extLst>
              <a:ext uri="{FF2B5EF4-FFF2-40B4-BE49-F238E27FC236}">
                <a16:creationId xmlns:a16="http://schemas.microsoft.com/office/drawing/2014/main" id="{91CE48FA-EEB5-E199-1DBC-342314D544E7}"/>
              </a:ext>
            </a:extLst>
          </p:cNvPr>
          <p:cNvSpPr>
            <a:spLocks noGrp="1"/>
          </p:cNvSpPr>
          <p:nvPr>
            <p:ph type="body" sz="quarter" idx="4294967295" hasCustomPrompt="1"/>
          </p:nvPr>
        </p:nvSpPr>
        <p:spPr>
          <a:xfrm>
            <a:off x="1009403" y="2335296"/>
            <a:ext cx="9415463" cy="666750"/>
          </a:xfrm>
        </p:spPr>
        <p:txBody>
          <a:bodyPr>
            <a:noAutofit/>
          </a:bodyPr>
          <a:lstStyle/>
          <a:p>
            <a:pPr marL="0" indent="0">
              <a:buNone/>
            </a:pPr>
            <a:r>
              <a:rPr lang="en-US" sz="5400" b="1">
                <a:solidFill>
                  <a:srgbClr val="A1DDE4"/>
                </a:solidFill>
                <a:latin typeface="Aptos" panose="020B0004020202020204" pitchFamily="34" charset="0"/>
                <a:ea typeface="+mj-ea"/>
                <a:cs typeface="+mj-cs"/>
              </a:rPr>
              <a:t>MODULE 1:</a:t>
            </a:r>
          </a:p>
          <a:p>
            <a:pPr marL="0" indent="0">
              <a:buNone/>
            </a:pPr>
            <a:r>
              <a:rPr lang="en-US" b="1">
                <a:latin typeface="Aptos" panose="020B0004020202020204" pitchFamily="34" charset="0"/>
                <a:ea typeface="+mj-ea"/>
                <a:cs typeface="+mj-cs"/>
              </a:rPr>
              <a:t>            What is Glacial Freeze? Perfecting your Pitch</a:t>
            </a:r>
          </a:p>
        </p:txBody>
      </p:sp>
    </p:spTree>
    <p:extLst>
      <p:ext uri="{BB962C8B-B14F-4D97-AF65-F5344CB8AC3E}">
        <p14:creationId xmlns:p14="http://schemas.microsoft.com/office/powerpoint/2010/main" val="1140838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275-74C4-B12E-7032-5124609BD00E}"/>
              </a:ext>
            </a:extLst>
          </p:cNvPr>
          <p:cNvSpPr>
            <a:spLocks noGrp="1"/>
          </p:cNvSpPr>
          <p:nvPr>
            <p:ph type="title" hasCustomPrompt="1"/>
          </p:nvPr>
        </p:nvSpPr>
        <p:spPr>
          <a:xfrm>
            <a:off x="838200" y="713341"/>
            <a:ext cx="10515600" cy="580017"/>
          </a:xfrm>
        </p:spPr>
        <p:txBody>
          <a:bodyPr>
            <a:noAutofit/>
          </a:bodyPr>
          <a:lstStyle>
            <a:lvl1pPr marL="0" algn="l" defTabSz="914400" rtl="0" eaLnBrk="1" latinLnBrk="0" hangingPunct="1">
              <a:lnSpc>
                <a:spcPts val="4179"/>
              </a:lnSpc>
              <a:defRPr lang="en-US" sz="4299" b="1" kern="1200" dirty="0">
                <a:solidFill>
                  <a:srgbClr val="FFFFFF"/>
                </a:solidFill>
                <a:latin typeface="Aptos ExtraBold" panose="020B0004020202020204" pitchFamily="34" charset="0"/>
                <a:ea typeface="Shapiro Pro Heavy"/>
                <a:cs typeface="Shapiro Pro Heavy"/>
              </a:defRPr>
            </a:lvl1pPr>
          </a:lstStyle>
          <a:p>
            <a:r>
              <a:rPr lang="en-US"/>
              <a:t>SECTION #2 HERE</a:t>
            </a:r>
          </a:p>
        </p:txBody>
      </p:sp>
      <p:sp>
        <p:nvSpPr>
          <p:cNvPr id="9" name="Content Placeholder 2">
            <a:extLst>
              <a:ext uri="{FF2B5EF4-FFF2-40B4-BE49-F238E27FC236}">
                <a16:creationId xmlns:a16="http://schemas.microsoft.com/office/drawing/2014/main" id="{94EA7567-AA63-E3C8-2CE2-F490839850F8}"/>
              </a:ext>
            </a:extLst>
          </p:cNvPr>
          <p:cNvSpPr>
            <a:spLocks noGrp="1"/>
          </p:cNvSpPr>
          <p:nvPr>
            <p:ph idx="1" hasCustomPrompt="1"/>
          </p:nvPr>
        </p:nvSpPr>
        <p:spPr>
          <a:xfrm>
            <a:off x="838200" y="1357458"/>
            <a:ext cx="10515600" cy="317951"/>
          </a:xfrm>
        </p:spPr>
        <p:txBody>
          <a:bodyPr>
            <a:normAutofit/>
          </a:bodyPr>
          <a:lstStyle>
            <a:lvl1pPr marL="0" indent="0">
              <a:buNone/>
              <a:defRPr sz="1800" b="0" i="0">
                <a:latin typeface="Aptos" panose="020B0004020202020204" pitchFamily="34" charset="0"/>
              </a:defRPr>
            </a:lvl1pPr>
          </a:lstStyle>
          <a:p>
            <a:pPr lvl="0"/>
            <a:r>
              <a:rPr lang="en-US"/>
              <a:t>Your text goes here</a:t>
            </a:r>
          </a:p>
        </p:txBody>
      </p:sp>
    </p:spTree>
    <p:extLst>
      <p:ext uri="{BB962C8B-B14F-4D97-AF65-F5344CB8AC3E}">
        <p14:creationId xmlns:p14="http://schemas.microsoft.com/office/powerpoint/2010/main" val="3969029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275-74C4-B12E-7032-5124609BD00E}"/>
              </a:ext>
            </a:extLst>
          </p:cNvPr>
          <p:cNvSpPr>
            <a:spLocks noGrp="1"/>
          </p:cNvSpPr>
          <p:nvPr>
            <p:ph type="title" hasCustomPrompt="1"/>
          </p:nvPr>
        </p:nvSpPr>
        <p:spPr>
          <a:xfrm>
            <a:off x="838200" y="713341"/>
            <a:ext cx="10515600" cy="580017"/>
          </a:xfrm>
        </p:spPr>
        <p:txBody>
          <a:bodyPr>
            <a:noAutofit/>
          </a:bodyPr>
          <a:lstStyle>
            <a:lvl1pPr marL="0" algn="l" defTabSz="914400" rtl="0" eaLnBrk="1" latinLnBrk="0" hangingPunct="1">
              <a:lnSpc>
                <a:spcPts val="4179"/>
              </a:lnSpc>
              <a:defRPr lang="en-US" sz="4299" b="1" kern="1200" dirty="0">
                <a:solidFill>
                  <a:srgbClr val="FFFFFF"/>
                </a:solidFill>
                <a:latin typeface="Aptos ExtraBold" panose="020B0004020202020204" pitchFamily="34" charset="0"/>
                <a:ea typeface="Shapiro Pro Heavy"/>
                <a:cs typeface="Shapiro Pro Heavy"/>
              </a:defRPr>
            </a:lvl1pPr>
          </a:lstStyle>
          <a:p>
            <a:r>
              <a:rPr lang="en-US"/>
              <a:t>SECTION #2 HERE</a:t>
            </a:r>
          </a:p>
        </p:txBody>
      </p:sp>
      <p:sp>
        <p:nvSpPr>
          <p:cNvPr id="4" name="Rectangle 3">
            <a:extLst>
              <a:ext uri="{FF2B5EF4-FFF2-40B4-BE49-F238E27FC236}">
                <a16:creationId xmlns:a16="http://schemas.microsoft.com/office/drawing/2014/main" id="{DFD34E60-19C3-94E5-983F-C0D1795B8EEC}"/>
              </a:ext>
            </a:extLst>
          </p:cNvPr>
          <p:cNvSpPr/>
          <p:nvPr userDrawn="1"/>
        </p:nvSpPr>
        <p:spPr>
          <a:xfrm>
            <a:off x="1068650" y="2113134"/>
            <a:ext cx="4526034" cy="618631"/>
          </a:xfrm>
          <a:prstGeom prst="rect">
            <a:avLst/>
          </a:prstGeom>
        </p:spPr>
        <p:txBody>
          <a:bodyPr wrap="square">
            <a:spAutoFit/>
          </a:bodyPr>
          <a:lstStyle/>
          <a:p>
            <a:pPr marL="285750" indent="-285750" fontAlgn="base">
              <a:lnSpc>
                <a:spcPct val="90000"/>
              </a:lnSpc>
              <a:spcAft>
                <a:spcPct val="0"/>
              </a:spcAft>
              <a:buClr>
                <a:srgbClr val="A1DDE4"/>
              </a:buClr>
              <a:buSzPct val="110000"/>
              <a:buFont typeface="Arial" panose="020B0604020202020204" pitchFamily="34" charset="0"/>
              <a:buChar char="•"/>
              <a:defRPr/>
            </a:pPr>
            <a:r>
              <a:rPr lang="en-US">
                <a:solidFill>
                  <a:schemeClr val="bg1"/>
                </a:solidFill>
                <a:latin typeface="Aptos" panose="020B0004020202020204" pitchFamily="34" charset="0"/>
              </a:rPr>
              <a:t>X</a:t>
            </a:r>
          </a:p>
          <a:p>
            <a:pPr marL="285750" indent="-285750">
              <a:buFont typeface="Arial" panose="020B0604020202020204" pitchFamily="34" charset="0"/>
              <a:buChar char="•"/>
            </a:pPr>
            <a:endParaRPr lang="en-US">
              <a:solidFill>
                <a:srgbClr val="230871"/>
              </a:solidFill>
              <a:latin typeface="Futura Lt BT Light" panose="020B0402020204020303" pitchFamily="34" charset="0"/>
            </a:endParaRPr>
          </a:p>
        </p:txBody>
      </p:sp>
    </p:spTree>
    <p:extLst>
      <p:ext uri="{BB962C8B-B14F-4D97-AF65-F5344CB8AC3E}">
        <p14:creationId xmlns:p14="http://schemas.microsoft.com/office/powerpoint/2010/main" val="1209824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11" name="Footer Placeholder 4">
            <a:extLst>
              <a:ext uri="{FF2B5EF4-FFF2-40B4-BE49-F238E27FC236}">
                <a16:creationId xmlns:a16="http://schemas.microsoft.com/office/drawing/2014/main" id="{BF07D244-CC38-2CB4-59FB-64EFEE9E0FEC}"/>
              </a:ext>
            </a:extLst>
          </p:cNvPr>
          <p:cNvSpPr>
            <a:spLocks noGrp="1"/>
          </p:cNvSpPr>
          <p:nvPr>
            <p:ph type="ftr" sz="quarter" idx="11"/>
          </p:nvPr>
        </p:nvSpPr>
        <p:spPr>
          <a:xfrm>
            <a:off x="0" y="0"/>
            <a:ext cx="0" cy="0"/>
          </a:xfrm>
        </p:spPr>
        <p:txBody>
          <a:bodyPr/>
          <a:lstStyle>
            <a:lvl1pPr>
              <a:defRPr b="0" i="0">
                <a:latin typeface="Aptos" panose="020B0004020202020204" pitchFamily="34" charset="0"/>
              </a:defRPr>
            </a:lvl1pPr>
          </a:lstStyle>
          <a:p>
            <a:pPr>
              <a:defRPr/>
            </a:pPr>
            <a:endParaRPr lang="en-US">
              <a:solidFill>
                <a:prstClr val="black"/>
              </a:solidFill>
            </a:endParaRPr>
          </a:p>
        </p:txBody>
      </p:sp>
      <p:sp>
        <p:nvSpPr>
          <p:cNvPr id="12" name="Slide Number Placeholder 5">
            <a:extLst>
              <a:ext uri="{FF2B5EF4-FFF2-40B4-BE49-F238E27FC236}">
                <a16:creationId xmlns:a16="http://schemas.microsoft.com/office/drawing/2014/main" id="{30D1E9DF-4027-0F4C-E75B-36E45D28B01C}"/>
              </a:ext>
            </a:extLst>
          </p:cNvPr>
          <p:cNvSpPr>
            <a:spLocks noGrp="1"/>
          </p:cNvSpPr>
          <p:nvPr>
            <p:ph type="sldNum" sz="quarter" idx="12"/>
          </p:nvPr>
        </p:nvSpPr>
        <p:spPr>
          <a:xfrm>
            <a:off x="0" y="0"/>
            <a:ext cx="0" cy="0"/>
          </a:xfrm>
        </p:spPr>
        <p:txBody>
          <a:bodyPr/>
          <a:lstStyle>
            <a:lvl1pPr>
              <a:defRPr b="0" i="0">
                <a:latin typeface="Aptos" panose="020B0004020202020204" pitchFamily="34" charset="0"/>
              </a:defRPr>
            </a:lvl1pPr>
          </a:lstStyle>
          <a:p>
            <a:pPr>
              <a:defRPr/>
            </a:pPr>
            <a:endParaRPr lang="en-US">
              <a:solidFill>
                <a:prstClr val="black"/>
              </a:solidFill>
            </a:endParaRPr>
          </a:p>
        </p:txBody>
      </p:sp>
      <p:sp>
        <p:nvSpPr>
          <p:cNvPr id="13" name="Title 1">
            <a:extLst>
              <a:ext uri="{FF2B5EF4-FFF2-40B4-BE49-F238E27FC236}">
                <a16:creationId xmlns:a16="http://schemas.microsoft.com/office/drawing/2014/main" id="{25BBC018-91AE-BA20-9744-27C54A1C707D}"/>
              </a:ext>
            </a:extLst>
          </p:cNvPr>
          <p:cNvSpPr>
            <a:spLocks noGrp="1"/>
          </p:cNvSpPr>
          <p:nvPr>
            <p:ph type="title" hasCustomPrompt="1"/>
          </p:nvPr>
        </p:nvSpPr>
        <p:spPr>
          <a:xfrm>
            <a:off x="838200" y="613003"/>
            <a:ext cx="10515600" cy="539926"/>
          </a:xfrm>
        </p:spPr>
        <p:txBody>
          <a:bodyPr/>
          <a:lstStyle/>
          <a:p>
            <a:r>
              <a:rPr lang="en-US"/>
              <a:t>SECTION #3 HERE</a:t>
            </a:r>
          </a:p>
        </p:txBody>
      </p:sp>
      <p:sp>
        <p:nvSpPr>
          <p:cNvPr id="14" name="Content Placeholder 2">
            <a:extLst>
              <a:ext uri="{FF2B5EF4-FFF2-40B4-BE49-F238E27FC236}">
                <a16:creationId xmlns:a16="http://schemas.microsoft.com/office/drawing/2014/main" id="{CC1E0438-9AEE-F050-1112-C1B54F6BF14C}"/>
              </a:ext>
            </a:extLst>
          </p:cNvPr>
          <p:cNvSpPr>
            <a:spLocks noGrp="1"/>
          </p:cNvSpPr>
          <p:nvPr>
            <p:ph idx="1" hasCustomPrompt="1"/>
          </p:nvPr>
        </p:nvSpPr>
        <p:spPr>
          <a:xfrm>
            <a:off x="838200" y="1738171"/>
            <a:ext cx="10515600" cy="4351338"/>
          </a:xfrm>
        </p:spPr>
        <p:txBody>
          <a:bodyPr>
            <a:normAutofit/>
          </a:bodyPr>
          <a:lstStyle>
            <a:lvl1pPr>
              <a:defRPr sz="2000"/>
            </a:lvl1pPr>
          </a:lstStyle>
          <a:p>
            <a:pPr lvl="0"/>
            <a:r>
              <a:rPr lang="en-US"/>
              <a:t>Your text goes here</a:t>
            </a:r>
          </a:p>
        </p:txBody>
      </p:sp>
      <p:sp>
        <p:nvSpPr>
          <p:cNvPr id="15" name="Content Placeholder 2">
            <a:extLst>
              <a:ext uri="{FF2B5EF4-FFF2-40B4-BE49-F238E27FC236}">
                <a16:creationId xmlns:a16="http://schemas.microsoft.com/office/drawing/2014/main" id="{9B4864D1-2C7E-AC77-7499-0254FCA4E4E5}"/>
              </a:ext>
            </a:extLst>
          </p:cNvPr>
          <p:cNvSpPr>
            <a:spLocks noGrp="1"/>
          </p:cNvSpPr>
          <p:nvPr>
            <p:ph idx="13" hasCustomPrompt="1"/>
          </p:nvPr>
        </p:nvSpPr>
        <p:spPr>
          <a:xfrm>
            <a:off x="838200" y="1188846"/>
            <a:ext cx="10515600" cy="439783"/>
          </a:xfrm>
        </p:spPr>
        <p:txBody>
          <a:bodyPr>
            <a:noAutofit/>
          </a:bodyPr>
          <a:lstStyle>
            <a:lvl1pPr marL="0" indent="0">
              <a:buNone/>
              <a:defRPr sz="2800"/>
            </a:lvl1pPr>
          </a:lstStyle>
          <a:p>
            <a:pPr lvl="0"/>
            <a:r>
              <a:rPr lang="en-US"/>
              <a:t>Subtitle goes here</a:t>
            </a:r>
          </a:p>
        </p:txBody>
      </p:sp>
      <p:pic>
        <p:nvPicPr>
          <p:cNvPr id="16" name="Picture 15" descr="A picture containing background pattern&#10;&#10;Description automatically generated">
            <a:extLst>
              <a:ext uri="{FF2B5EF4-FFF2-40B4-BE49-F238E27FC236}">
                <a16:creationId xmlns:a16="http://schemas.microsoft.com/office/drawing/2014/main" id="{CDD22F0D-C3E5-121E-CFFC-A44FED0F6729}"/>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745495" y="1575302"/>
            <a:ext cx="11157608" cy="250323"/>
          </a:xfrm>
          <a:prstGeom prst="rect">
            <a:avLst/>
          </a:prstGeom>
        </p:spPr>
      </p:pic>
    </p:spTree>
    <p:extLst>
      <p:ext uri="{BB962C8B-B14F-4D97-AF65-F5344CB8AC3E}">
        <p14:creationId xmlns:p14="http://schemas.microsoft.com/office/powerpoint/2010/main" val="3066270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 Cop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13028D3-B97D-AEE6-81F9-A4B24F39C57E}"/>
              </a:ext>
            </a:extLst>
          </p:cNvPr>
          <p:cNvSpPr/>
          <p:nvPr userDrawn="1"/>
        </p:nvSpPr>
        <p:spPr>
          <a:xfrm>
            <a:off x="6283104" y="-7144"/>
            <a:ext cx="5908896" cy="6858000"/>
          </a:xfrm>
          <a:prstGeom prst="rect">
            <a:avLst/>
          </a:prstGeom>
          <a:solidFill>
            <a:srgbClr val="A1DDE4">
              <a:alpha val="1308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ptos" panose="020B0004020202020204" pitchFamily="34" charset="0"/>
            </a:endParaRPr>
          </a:p>
        </p:txBody>
      </p:sp>
      <p:sp>
        <p:nvSpPr>
          <p:cNvPr id="5" name="Content Placeholder 2">
            <a:extLst>
              <a:ext uri="{FF2B5EF4-FFF2-40B4-BE49-F238E27FC236}">
                <a16:creationId xmlns:a16="http://schemas.microsoft.com/office/drawing/2014/main" id="{0AB1909D-0E79-C1BB-FD08-33BDF699B312}"/>
              </a:ext>
            </a:extLst>
          </p:cNvPr>
          <p:cNvSpPr>
            <a:spLocks noGrp="1"/>
          </p:cNvSpPr>
          <p:nvPr>
            <p:ph sz="half" idx="1" hasCustomPrompt="1"/>
          </p:nvPr>
        </p:nvSpPr>
        <p:spPr>
          <a:xfrm>
            <a:off x="6646752" y="471340"/>
            <a:ext cx="5181600" cy="5920033"/>
          </a:xfrm>
        </p:spPr>
        <p:txBody>
          <a:bodyPr/>
          <a:lstStyle/>
          <a:p>
            <a:pPr lvl="0"/>
            <a:r>
              <a:rPr lang="en-US"/>
              <a:t>Your text goes here</a:t>
            </a:r>
          </a:p>
          <a:p>
            <a:pPr lvl="1"/>
            <a:r>
              <a:rPr lang="en-US"/>
              <a:t>Second level</a:t>
            </a:r>
          </a:p>
          <a:p>
            <a:pPr lvl="2"/>
            <a:r>
              <a:rPr lang="en-US"/>
              <a:t>Third level</a:t>
            </a:r>
          </a:p>
          <a:p>
            <a:pPr lvl="3"/>
            <a:r>
              <a:rPr lang="en-US"/>
              <a:t>Fourth level</a:t>
            </a:r>
          </a:p>
          <a:p>
            <a:pPr lvl="4"/>
            <a:r>
              <a:rPr lang="en-US"/>
              <a:t>Fifth level</a:t>
            </a:r>
          </a:p>
        </p:txBody>
      </p:sp>
      <p:sp>
        <p:nvSpPr>
          <p:cNvPr id="7" name="Title 1">
            <a:extLst>
              <a:ext uri="{FF2B5EF4-FFF2-40B4-BE49-F238E27FC236}">
                <a16:creationId xmlns:a16="http://schemas.microsoft.com/office/drawing/2014/main" id="{D19A171B-B5B1-3A5E-8635-16EE23FBD20F}"/>
              </a:ext>
            </a:extLst>
          </p:cNvPr>
          <p:cNvSpPr>
            <a:spLocks noGrp="1"/>
          </p:cNvSpPr>
          <p:nvPr>
            <p:ph type="title" hasCustomPrompt="1"/>
          </p:nvPr>
        </p:nvSpPr>
        <p:spPr>
          <a:xfrm>
            <a:off x="459460" y="2986955"/>
            <a:ext cx="5459996" cy="1053771"/>
          </a:xfrm>
        </p:spPr>
        <p:txBody>
          <a:bodyPr>
            <a:normAutofit/>
          </a:bodyPr>
          <a:lstStyle>
            <a:lvl1pPr algn="l">
              <a:defRPr sz="5400"/>
            </a:lvl1pPr>
          </a:lstStyle>
          <a:p>
            <a:r>
              <a:rPr lang="en-US"/>
              <a:t>SECTION #3 HERE</a:t>
            </a:r>
          </a:p>
        </p:txBody>
      </p:sp>
      <p:pic>
        <p:nvPicPr>
          <p:cNvPr id="8" name="Picture 7" descr="A picture containing background pattern&#10;&#10;Description automatically generated">
            <a:extLst>
              <a:ext uri="{FF2B5EF4-FFF2-40B4-BE49-F238E27FC236}">
                <a16:creationId xmlns:a16="http://schemas.microsoft.com/office/drawing/2014/main" id="{AC64AFED-E4B7-E324-F4F6-3AAB84E4777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391928" y="3700370"/>
            <a:ext cx="5820335" cy="414490"/>
          </a:xfrm>
          <a:prstGeom prst="rect">
            <a:avLst/>
          </a:prstGeom>
        </p:spPr>
      </p:pic>
    </p:spTree>
    <p:extLst>
      <p:ext uri="{BB962C8B-B14F-4D97-AF65-F5344CB8AC3E}">
        <p14:creationId xmlns:p14="http://schemas.microsoft.com/office/powerpoint/2010/main" val="27049888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13028D3-B97D-AEE6-81F9-A4B24F39C57E}"/>
              </a:ext>
            </a:extLst>
          </p:cNvPr>
          <p:cNvSpPr/>
          <p:nvPr userDrawn="1"/>
        </p:nvSpPr>
        <p:spPr>
          <a:xfrm>
            <a:off x="6283104" y="-7144"/>
            <a:ext cx="5908896" cy="6858000"/>
          </a:xfrm>
          <a:prstGeom prst="rect">
            <a:avLst/>
          </a:prstGeom>
          <a:solidFill>
            <a:srgbClr val="A1DDE4">
              <a:alpha val="1308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ptos" panose="020B0004020202020204" pitchFamily="34" charset="0"/>
            </a:endParaRPr>
          </a:p>
        </p:txBody>
      </p:sp>
      <p:sp>
        <p:nvSpPr>
          <p:cNvPr id="5" name="Content Placeholder 2">
            <a:extLst>
              <a:ext uri="{FF2B5EF4-FFF2-40B4-BE49-F238E27FC236}">
                <a16:creationId xmlns:a16="http://schemas.microsoft.com/office/drawing/2014/main" id="{0AB1909D-0E79-C1BB-FD08-33BDF699B312}"/>
              </a:ext>
            </a:extLst>
          </p:cNvPr>
          <p:cNvSpPr>
            <a:spLocks noGrp="1"/>
          </p:cNvSpPr>
          <p:nvPr>
            <p:ph sz="half" idx="1" hasCustomPrompt="1"/>
          </p:nvPr>
        </p:nvSpPr>
        <p:spPr>
          <a:xfrm>
            <a:off x="6646752" y="471340"/>
            <a:ext cx="5181600" cy="5920033"/>
          </a:xfrm>
        </p:spPr>
        <p:txBody>
          <a:bodyPr/>
          <a:lstStyle/>
          <a:p>
            <a:pPr lvl="0"/>
            <a:r>
              <a:rPr lang="en-US"/>
              <a:t>Your text goes here</a:t>
            </a:r>
          </a:p>
          <a:p>
            <a:pPr lvl="1"/>
            <a:r>
              <a:rPr lang="en-US"/>
              <a:t>Second level</a:t>
            </a:r>
          </a:p>
          <a:p>
            <a:pPr lvl="2"/>
            <a:r>
              <a:rPr lang="en-US"/>
              <a:t>Third level</a:t>
            </a:r>
          </a:p>
          <a:p>
            <a:pPr lvl="3"/>
            <a:r>
              <a:rPr lang="en-US"/>
              <a:t>Fourth level</a:t>
            </a:r>
          </a:p>
          <a:p>
            <a:pPr lvl="4"/>
            <a:r>
              <a:rPr lang="en-US"/>
              <a:t>Fifth level</a:t>
            </a:r>
          </a:p>
        </p:txBody>
      </p:sp>
      <p:sp>
        <p:nvSpPr>
          <p:cNvPr id="7" name="Title 1">
            <a:extLst>
              <a:ext uri="{FF2B5EF4-FFF2-40B4-BE49-F238E27FC236}">
                <a16:creationId xmlns:a16="http://schemas.microsoft.com/office/drawing/2014/main" id="{D19A171B-B5B1-3A5E-8635-16EE23FBD20F}"/>
              </a:ext>
            </a:extLst>
          </p:cNvPr>
          <p:cNvSpPr>
            <a:spLocks noGrp="1"/>
          </p:cNvSpPr>
          <p:nvPr>
            <p:ph type="title" hasCustomPrompt="1"/>
          </p:nvPr>
        </p:nvSpPr>
        <p:spPr>
          <a:xfrm>
            <a:off x="459460" y="2986955"/>
            <a:ext cx="5459996" cy="1053771"/>
          </a:xfrm>
        </p:spPr>
        <p:txBody>
          <a:bodyPr>
            <a:normAutofit/>
          </a:bodyPr>
          <a:lstStyle>
            <a:lvl1pPr algn="l">
              <a:defRPr sz="5400"/>
            </a:lvl1pPr>
          </a:lstStyle>
          <a:p>
            <a:r>
              <a:rPr lang="en-US"/>
              <a:t>SECTION #3 HERE</a:t>
            </a:r>
          </a:p>
        </p:txBody>
      </p:sp>
    </p:spTree>
    <p:extLst>
      <p:ext uri="{BB962C8B-B14F-4D97-AF65-F5344CB8AC3E}">
        <p14:creationId xmlns:p14="http://schemas.microsoft.com/office/powerpoint/2010/main" val="12039191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cSld name="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36687-D5D4-4AD8-A4EF-B948519E5A22}"/>
              </a:ext>
            </a:extLst>
          </p:cNvPr>
          <p:cNvSpPr>
            <a:spLocks noGrp="1"/>
          </p:cNvSpPr>
          <p:nvPr>
            <p:ph type="title"/>
          </p:nvPr>
        </p:nvSpPr>
        <p:spPr>
          <a:xfrm>
            <a:off x="308811" y="10043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AFEBEC54-9439-4A9E-BF68-A4F2642CF109}"/>
              </a:ext>
            </a:extLst>
          </p:cNvPr>
          <p:cNvSpPr>
            <a:spLocks noGrp="1"/>
          </p:cNvSpPr>
          <p:nvPr>
            <p:ph type="dt" sz="half" idx="10"/>
          </p:nvPr>
        </p:nvSpPr>
        <p:spPr/>
        <p:txBody>
          <a:bodyPr/>
          <a:lstStyle>
            <a:lvl1pPr>
              <a:defRPr b="0" i="0">
                <a:latin typeface="Aptos" panose="020B0004020202020204" pitchFamily="34" charset="0"/>
              </a:defRPr>
            </a:lvl1pPr>
          </a:lstStyle>
          <a:p>
            <a:endParaRPr lang="en-US"/>
          </a:p>
        </p:txBody>
      </p:sp>
      <p:sp>
        <p:nvSpPr>
          <p:cNvPr id="4" name="Footer Placeholder 3">
            <a:extLst>
              <a:ext uri="{FF2B5EF4-FFF2-40B4-BE49-F238E27FC236}">
                <a16:creationId xmlns:a16="http://schemas.microsoft.com/office/drawing/2014/main" id="{2C20FEAC-8AD3-467C-B86F-435B75934AEC}"/>
              </a:ext>
            </a:extLst>
          </p:cNvPr>
          <p:cNvSpPr>
            <a:spLocks noGrp="1"/>
          </p:cNvSpPr>
          <p:nvPr>
            <p:ph type="ftr" sz="quarter" idx="11"/>
          </p:nvPr>
        </p:nvSpPr>
        <p:spPr/>
        <p:txBody>
          <a:bodyPr/>
          <a:lstStyle>
            <a:lvl1pPr>
              <a:defRPr b="0" i="0">
                <a:latin typeface="Aptos" panose="020B0004020202020204" pitchFamily="34" charset="0"/>
              </a:defRPr>
            </a:lvl1pPr>
          </a:lstStyle>
          <a:p>
            <a:endParaRPr lang="en-US"/>
          </a:p>
        </p:txBody>
      </p:sp>
      <p:sp>
        <p:nvSpPr>
          <p:cNvPr id="5" name="Slide Number Placeholder 4">
            <a:extLst>
              <a:ext uri="{FF2B5EF4-FFF2-40B4-BE49-F238E27FC236}">
                <a16:creationId xmlns:a16="http://schemas.microsoft.com/office/drawing/2014/main" id="{0A325C41-16B1-4290-BA7D-EA23F7DBA670}"/>
              </a:ext>
            </a:extLst>
          </p:cNvPr>
          <p:cNvSpPr>
            <a:spLocks noGrp="1"/>
          </p:cNvSpPr>
          <p:nvPr>
            <p:ph type="sldNum" sz="quarter" idx="12"/>
          </p:nvPr>
        </p:nvSpPr>
        <p:spPr>
          <a:solidFill>
            <a:srgbClr val="002060"/>
          </a:solidFill>
        </p:spPr>
        <p:txBody>
          <a:bodyPr/>
          <a:lstStyle>
            <a:lvl1pPr>
              <a:defRPr b="0" i="0">
                <a:latin typeface="Aptos" panose="020B0004020202020204" pitchFamily="34" charset="0"/>
              </a:defRPr>
            </a:lvl1pPr>
          </a:lstStyle>
          <a:p>
            <a:endParaRPr lang="en-US"/>
          </a:p>
        </p:txBody>
      </p:sp>
    </p:spTree>
    <p:extLst>
      <p:ext uri="{BB962C8B-B14F-4D97-AF65-F5344CB8AC3E}">
        <p14:creationId xmlns:p14="http://schemas.microsoft.com/office/powerpoint/2010/main" val="6118194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6B8E052-20A0-3D36-0F31-053EDDAFD5B3}"/>
              </a:ext>
            </a:extLst>
          </p:cNvPr>
          <p:cNvSpPr>
            <a:spLocks noGrp="1"/>
          </p:cNvSpPr>
          <p:nvPr>
            <p:ph type="title" hasCustomPrompt="1"/>
          </p:nvPr>
        </p:nvSpPr>
        <p:spPr>
          <a:xfrm>
            <a:off x="838200" y="713341"/>
            <a:ext cx="10515600" cy="580017"/>
          </a:xfrm>
        </p:spPr>
        <p:txBody>
          <a:bodyPr/>
          <a:lstStyle/>
          <a:p>
            <a:r>
              <a:rPr lang="en-US"/>
              <a:t>SECTION #3 HERE</a:t>
            </a:r>
          </a:p>
        </p:txBody>
      </p:sp>
      <p:sp>
        <p:nvSpPr>
          <p:cNvPr id="9" name="Content Placeholder 2">
            <a:extLst>
              <a:ext uri="{FF2B5EF4-FFF2-40B4-BE49-F238E27FC236}">
                <a16:creationId xmlns:a16="http://schemas.microsoft.com/office/drawing/2014/main" id="{45943EFB-51BF-F504-9284-103E2A0C0577}"/>
              </a:ext>
            </a:extLst>
          </p:cNvPr>
          <p:cNvSpPr>
            <a:spLocks noGrp="1"/>
          </p:cNvSpPr>
          <p:nvPr>
            <p:ph idx="1" hasCustomPrompt="1"/>
          </p:nvPr>
        </p:nvSpPr>
        <p:spPr>
          <a:xfrm>
            <a:off x="838200" y="1376310"/>
            <a:ext cx="10515600" cy="4834336"/>
          </a:xfrm>
        </p:spPr>
        <p:txBody>
          <a:bodyPr/>
          <a:lstStyle/>
          <a:p>
            <a:pPr lvl="0"/>
            <a:r>
              <a:rPr lang="en-US"/>
              <a:t>Your text goes here</a:t>
            </a:r>
          </a:p>
        </p:txBody>
      </p:sp>
      <p:pic>
        <p:nvPicPr>
          <p:cNvPr id="10" name="Picture 9" descr="A picture containing background pattern&#10;&#10;Description automatically generated">
            <a:extLst>
              <a:ext uri="{FF2B5EF4-FFF2-40B4-BE49-F238E27FC236}">
                <a16:creationId xmlns:a16="http://schemas.microsoft.com/office/drawing/2014/main" id="{425D3A6A-B659-DA62-7742-7C5023B183F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714053" y="1095392"/>
            <a:ext cx="11146343" cy="414490"/>
          </a:xfrm>
          <a:prstGeom prst="rect">
            <a:avLst/>
          </a:prstGeom>
        </p:spPr>
      </p:pic>
    </p:spTree>
    <p:extLst>
      <p:ext uri="{BB962C8B-B14F-4D97-AF65-F5344CB8AC3E}">
        <p14:creationId xmlns:p14="http://schemas.microsoft.com/office/powerpoint/2010/main" val="906368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A3201-D0C1-894A-8FAB-A32430BAC5F4}"/>
              </a:ext>
            </a:extLst>
          </p:cNvPr>
          <p:cNvSpPr>
            <a:spLocks noGrp="1"/>
          </p:cNvSpPr>
          <p:nvPr>
            <p:ph type="title" hasCustomPrompt="1"/>
          </p:nvPr>
        </p:nvSpPr>
        <p:spPr>
          <a:xfrm>
            <a:off x="586585" y="-13039"/>
            <a:ext cx="10750060" cy="1024750"/>
          </a:xfrm>
          <a:prstGeom prst="rect">
            <a:avLst/>
          </a:prstGeom>
        </p:spPr>
        <p:txBody>
          <a:bodyPr/>
          <a:lstStyle>
            <a:lvl1pPr>
              <a:defRPr>
                <a:solidFill>
                  <a:srgbClr val="6686B7"/>
                </a:solidFill>
              </a:defRPr>
            </a:lvl1pPr>
          </a:lstStyle>
          <a:p>
            <a:r>
              <a:rPr lang="en-US"/>
              <a:t>Click to edit Master title style </a:t>
            </a:r>
          </a:p>
        </p:txBody>
      </p:sp>
      <p:pic>
        <p:nvPicPr>
          <p:cNvPr id="8" name="Picture 7">
            <a:extLst>
              <a:ext uri="{FF2B5EF4-FFF2-40B4-BE49-F238E27FC236}">
                <a16:creationId xmlns:a16="http://schemas.microsoft.com/office/drawing/2014/main" id="{E93AF10B-5D5C-0144-A125-6643829C8DF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548" y="-26409"/>
            <a:ext cx="12198350" cy="152479"/>
          </a:xfrm>
          <a:prstGeom prst="rect">
            <a:avLst/>
          </a:prstGeom>
        </p:spPr>
      </p:pic>
      <p:sp>
        <p:nvSpPr>
          <p:cNvPr id="9" name="TextBox 8">
            <a:extLst>
              <a:ext uri="{FF2B5EF4-FFF2-40B4-BE49-F238E27FC236}">
                <a16:creationId xmlns:a16="http://schemas.microsoft.com/office/drawing/2014/main" id="{85656B79-5B8B-5446-883E-83875A756AAD}"/>
              </a:ext>
            </a:extLst>
          </p:cNvPr>
          <p:cNvSpPr txBox="1"/>
          <p:nvPr userDrawn="1"/>
        </p:nvSpPr>
        <p:spPr>
          <a:xfrm>
            <a:off x="11499921" y="6404326"/>
            <a:ext cx="438332" cy="365125"/>
          </a:xfrm>
          <a:prstGeom prst="rect">
            <a:avLst/>
          </a:prstGeom>
          <a:noFill/>
        </p:spPr>
        <p:txBody>
          <a:bodyPr wrap="square" lIns="0" tIns="0" rIns="0" bIns="0" rtlCol="0" anchor="ctr">
            <a:noAutofit/>
          </a:bodyPr>
          <a:lstStyle/>
          <a:p>
            <a:pPr algn="r">
              <a:lnSpc>
                <a:spcPct val="90000"/>
              </a:lnSpc>
            </a:pPr>
            <a:fld id="{7A51DB15-7364-4F0B-A3A0-1309F8830053}" type="slidenum">
              <a:rPr lang="en-US" sz="801" smtClean="0">
                <a:solidFill>
                  <a:srgbClr val="C2CFE2"/>
                </a:solidFill>
                <a:latin typeface="+mj-lt"/>
              </a:rPr>
              <a:pPr algn="r">
                <a:lnSpc>
                  <a:spcPct val="90000"/>
                </a:lnSpc>
              </a:pPr>
              <a:t>‹#›</a:t>
            </a:fld>
            <a:endParaRPr lang="en-US" sz="1801">
              <a:solidFill>
                <a:srgbClr val="C2CFE2"/>
              </a:solidFill>
              <a:latin typeface="+mj-lt"/>
            </a:endParaRPr>
          </a:p>
        </p:txBody>
      </p:sp>
      <p:sp>
        <p:nvSpPr>
          <p:cNvPr id="11" name="Subtitle 2">
            <a:extLst>
              <a:ext uri="{FF2B5EF4-FFF2-40B4-BE49-F238E27FC236}">
                <a16:creationId xmlns:a16="http://schemas.microsoft.com/office/drawing/2014/main" id="{0F5A93D8-59A9-B94E-8EAA-9020BE7C5096}"/>
              </a:ext>
            </a:extLst>
          </p:cNvPr>
          <p:cNvSpPr>
            <a:spLocks noGrp="1"/>
          </p:cNvSpPr>
          <p:nvPr>
            <p:ph type="subTitle" idx="10" hasCustomPrompt="1"/>
          </p:nvPr>
        </p:nvSpPr>
        <p:spPr>
          <a:xfrm>
            <a:off x="593330" y="1038013"/>
            <a:ext cx="10743315" cy="281501"/>
          </a:xfrm>
        </p:spPr>
        <p:txBody>
          <a:bodyPr/>
          <a:lstStyle>
            <a:lvl1pPr marL="0" indent="0" algn="l">
              <a:lnSpc>
                <a:spcPct val="100000"/>
              </a:lnSpc>
              <a:spcBef>
                <a:spcPts val="0"/>
              </a:spcBef>
              <a:buNone/>
              <a:defRPr sz="2002" b="0" i="0">
                <a:solidFill>
                  <a:srgbClr val="7B7A80"/>
                </a:solidFill>
                <a:latin typeface="Aptos" panose="020B0004020202020204" pitchFamily="34" charset="0"/>
              </a:defRPr>
            </a:lvl1pPr>
            <a:lvl2pPr marL="457566" indent="0" algn="ctr">
              <a:buNone/>
              <a:defRPr sz="2002"/>
            </a:lvl2pPr>
            <a:lvl3pPr marL="915132" indent="0" algn="ctr">
              <a:buNone/>
              <a:defRPr sz="1801"/>
            </a:lvl3pPr>
            <a:lvl4pPr marL="1372697" indent="0" algn="ctr">
              <a:buNone/>
              <a:defRPr sz="1601"/>
            </a:lvl4pPr>
            <a:lvl5pPr marL="1830263" indent="0" algn="ctr">
              <a:buNone/>
              <a:defRPr sz="1601"/>
            </a:lvl5pPr>
            <a:lvl6pPr marL="2287829" indent="0" algn="ctr">
              <a:buNone/>
              <a:defRPr sz="1601"/>
            </a:lvl6pPr>
            <a:lvl7pPr marL="2745395" indent="0" algn="ctr">
              <a:buNone/>
              <a:defRPr sz="1601"/>
            </a:lvl7pPr>
            <a:lvl8pPr marL="3202960" indent="0" algn="ctr">
              <a:buNone/>
              <a:defRPr sz="1601"/>
            </a:lvl8pPr>
            <a:lvl9pPr marL="3660526" indent="0" algn="ctr">
              <a:buNone/>
              <a:defRPr sz="1601"/>
            </a:lvl9pPr>
          </a:lstStyle>
          <a:p>
            <a:r>
              <a:rPr lang="en-US"/>
              <a:t>Click to add subtitle </a:t>
            </a:r>
          </a:p>
        </p:txBody>
      </p:sp>
    </p:spTree>
    <p:extLst>
      <p:ext uri="{BB962C8B-B14F-4D97-AF65-F5344CB8AC3E}">
        <p14:creationId xmlns:p14="http://schemas.microsoft.com/office/powerpoint/2010/main" val="2403289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DD204A96-ABB9-47C4-B94F-0C5C3ACB60D9}"/>
              </a:ext>
            </a:extLst>
          </p:cNvPr>
          <p:cNvSpPr>
            <a:spLocks noGrp="1"/>
          </p:cNvSpPr>
          <p:nvPr>
            <p:ph type="ftr" sz="quarter" idx="11"/>
          </p:nvPr>
        </p:nvSpPr>
        <p:spPr/>
        <p:txBody>
          <a:bodyPr/>
          <a:lstStyle>
            <a:lvl1pPr>
              <a:defRPr b="0" i="0">
                <a:latin typeface="Aptos" panose="020B0004020202020204" pitchFamily="34" charset="0"/>
              </a:defRPr>
            </a:lvl1pPr>
          </a:lstStyle>
          <a:p>
            <a:pPr>
              <a:defRPr/>
            </a:pPr>
            <a:endParaRPr lang="en-US">
              <a:solidFill>
                <a:prstClr val="black"/>
              </a:solidFill>
            </a:endParaRPr>
          </a:p>
        </p:txBody>
      </p:sp>
      <p:sp>
        <p:nvSpPr>
          <p:cNvPr id="6" name="Slide Number Placeholder 5">
            <a:extLst>
              <a:ext uri="{FF2B5EF4-FFF2-40B4-BE49-F238E27FC236}">
                <a16:creationId xmlns:a16="http://schemas.microsoft.com/office/drawing/2014/main" id="{765B7766-521F-4008-A127-DBF7AF74E8CB}"/>
              </a:ext>
            </a:extLst>
          </p:cNvPr>
          <p:cNvSpPr>
            <a:spLocks noGrp="1"/>
          </p:cNvSpPr>
          <p:nvPr>
            <p:ph type="sldNum" sz="quarter" idx="12"/>
          </p:nvPr>
        </p:nvSpPr>
        <p:spPr/>
        <p:txBody>
          <a:bodyPr/>
          <a:lstStyle>
            <a:lvl1pPr>
              <a:defRPr b="0" i="0">
                <a:latin typeface="Aptos" panose="020B0004020202020204" pitchFamily="34" charset="0"/>
              </a:defRPr>
            </a:lvl1pPr>
          </a:lstStyle>
          <a:p>
            <a:pPr>
              <a:defRPr/>
            </a:pPr>
            <a:endParaRPr lang="en-US">
              <a:solidFill>
                <a:prstClr val="black"/>
              </a:solidFill>
            </a:endParaRPr>
          </a:p>
        </p:txBody>
      </p:sp>
      <p:sp>
        <p:nvSpPr>
          <p:cNvPr id="12" name="Title 1">
            <a:extLst>
              <a:ext uri="{FF2B5EF4-FFF2-40B4-BE49-F238E27FC236}">
                <a16:creationId xmlns:a16="http://schemas.microsoft.com/office/drawing/2014/main" id="{AD1C6668-A5A6-9A46-8DA4-8CE852E5B5FE}"/>
              </a:ext>
            </a:extLst>
          </p:cNvPr>
          <p:cNvSpPr>
            <a:spLocks noGrp="1"/>
          </p:cNvSpPr>
          <p:nvPr>
            <p:ph type="title" hasCustomPrompt="1"/>
          </p:nvPr>
        </p:nvSpPr>
        <p:spPr>
          <a:xfrm>
            <a:off x="838200" y="613003"/>
            <a:ext cx="10515600" cy="539926"/>
          </a:xfrm>
        </p:spPr>
        <p:txBody>
          <a:bodyPr/>
          <a:lstStyle/>
          <a:p>
            <a:r>
              <a:rPr lang="en-US"/>
              <a:t>SECTION #3 HERE</a:t>
            </a:r>
          </a:p>
        </p:txBody>
      </p:sp>
      <p:sp>
        <p:nvSpPr>
          <p:cNvPr id="13" name="Content Placeholder 2">
            <a:extLst>
              <a:ext uri="{FF2B5EF4-FFF2-40B4-BE49-F238E27FC236}">
                <a16:creationId xmlns:a16="http://schemas.microsoft.com/office/drawing/2014/main" id="{7F628036-24E6-5C42-8E3D-F247067601A0}"/>
              </a:ext>
            </a:extLst>
          </p:cNvPr>
          <p:cNvSpPr>
            <a:spLocks noGrp="1"/>
          </p:cNvSpPr>
          <p:nvPr>
            <p:ph idx="1" hasCustomPrompt="1"/>
          </p:nvPr>
        </p:nvSpPr>
        <p:spPr>
          <a:xfrm>
            <a:off x="838200" y="1738171"/>
            <a:ext cx="10515600" cy="4351338"/>
          </a:xfrm>
        </p:spPr>
        <p:txBody>
          <a:bodyPr>
            <a:normAutofit/>
          </a:bodyPr>
          <a:lstStyle>
            <a:lvl1pPr>
              <a:defRPr sz="2000"/>
            </a:lvl1pPr>
          </a:lstStyle>
          <a:p>
            <a:pPr lvl="0"/>
            <a:r>
              <a:rPr lang="en-US"/>
              <a:t>Your text goes here</a:t>
            </a:r>
          </a:p>
        </p:txBody>
      </p:sp>
      <p:sp>
        <p:nvSpPr>
          <p:cNvPr id="14" name="Content Placeholder 2">
            <a:extLst>
              <a:ext uri="{FF2B5EF4-FFF2-40B4-BE49-F238E27FC236}">
                <a16:creationId xmlns:a16="http://schemas.microsoft.com/office/drawing/2014/main" id="{5D1CE984-6892-0E47-A8F3-8065A71A40A5}"/>
              </a:ext>
            </a:extLst>
          </p:cNvPr>
          <p:cNvSpPr>
            <a:spLocks noGrp="1"/>
          </p:cNvSpPr>
          <p:nvPr>
            <p:ph idx="13" hasCustomPrompt="1"/>
          </p:nvPr>
        </p:nvSpPr>
        <p:spPr>
          <a:xfrm>
            <a:off x="838200" y="1188846"/>
            <a:ext cx="10515600" cy="439783"/>
          </a:xfrm>
        </p:spPr>
        <p:txBody>
          <a:bodyPr>
            <a:noAutofit/>
          </a:bodyPr>
          <a:lstStyle>
            <a:lvl1pPr marL="0" indent="0">
              <a:buNone/>
              <a:defRPr sz="2800"/>
            </a:lvl1pPr>
          </a:lstStyle>
          <a:p>
            <a:pPr lvl="0"/>
            <a:r>
              <a:rPr lang="en-US"/>
              <a:t>Subtitle goes here</a:t>
            </a:r>
          </a:p>
        </p:txBody>
      </p:sp>
      <p:pic>
        <p:nvPicPr>
          <p:cNvPr id="4" name="Picture 3" descr="A picture containing background pattern&#10;&#10;Description automatically generated">
            <a:extLst>
              <a:ext uri="{FF2B5EF4-FFF2-40B4-BE49-F238E27FC236}">
                <a16:creationId xmlns:a16="http://schemas.microsoft.com/office/drawing/2014/main" id="{5EE4E374-BC89-2800-9462-0FA6BC69DE6A}"/>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745495" y="1575302"/>
            <a:ext cx="11157608" cy="250323"/>
          </a:xfrm>
          <a:prstGeom prst="rect">
            <a:avLst/>
          </a:prstGeom>
        </p:spPr>
      </p:pic>
    </p:spTree>
    <p:extLst>
      <p:ext uri="{BB962C8B-B14F-4D97-AF65-F5344CB8AC3E}">
        <p14:creationId xmlns:p14="http://schemas.microsoft.com/office/powerpoint/2010/main" val="844988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275-74C4-B12E-7032-5124609BD00E}"/>
              </a:ext>
            </a:extLst>
          </p:cNvPr>
          <p:cNvSpPr>
            <a:spLocks noGrp="1"/>
          </p:cNvSpPr>
          <p:nvPr>
            <p:ph type="title" hasCustomPrompt="1"/>
          </p:nvPr>
        </p:nvSpPr>
        <p:spPr>
          <a:xfrm>
            <a:off x="838200" y="713341"/>
            <a:ext cx="10515600" cy="580017"/>
          </a:xfrm>
        </p:spPr>
        <p:txBody>
          <a:bodyPr/>
          <a:lstStyle/>
          <a:p>
            <a:r>
              <a:rPr lang="en-US"/>
              <a:t>SECTION #2 HERE</a:t>
            </a:r>
          </a:p>
        </p:txBody>
      </p:sp>
      <p:sp>
        <p:nvSpPr>
          <p:cNvPr id="9" name="Content Placeholder 2">
            <a:extLst>
              <a:ext uri="{FF2B5EF4-FFF2-40B4-BE49-F238E27FC236}">
                <a16:creationId xmlns:a16="http://schemas.microsoft.com/office/drawing/2014/main" id="{94EA7567-AA63-E3C8-2CE2-F490839850F8}"/>
              </a:ext>
            </a:extLst>
          </p:cNvPr>
          <p:cNvSpPr>
            <a:spLocks noGrp="1"/>
          </p:cNvSpPr>
          <p:nvPr>
            <p:ph idx="1" hasCustomPrompt="1"/>
          </p:nvPr>
        </p:nvSpPr>
        <p:spPr>
          <a:xfrm>
            <a:off x="838200" y="1357458"/>
            <a:ext cx="10515600" cy="4834336"/>
          </a:xfrm>
        </p:spPr>
        <p:txBody>
          <a:bodyPr/>
          <a:lstStyle/>
          <a:p>
            <a:pPr lvl="0"/>
            <a:r>
              <a:rPr lang="en-US"/>
              <a:t>Your text goes here</a:t>
            </a:r>
          </a:p>
        </p:txBody>
      </p:sp>
      <p:pic>
        <p:nvPicPr>
          <p:cNvPr id="3" name="Picture 2" descr="A picture containing background pattern&#10;&#10;Description automatically generated">
            <a:extLst>
              <a:ext uri="{FF2B5EF4-FFF2-40B4-BE49-F238E27FC236}">
                <a16:creationId xmlns:a16="http://schemas.microsoft.com/office/drawing/2014/main" id="{769E3E75-7415-D37B-482C-6298F8E2C289}"/>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714053" y="1095392"/>
            <a:ext cx="11146343" cy="414490"/>
          </a:xfrm>
          <a:prstGeom prst="rect">
            <a:avLst/>
          </a:prstGeom>
        </p:spPr>
      </p:pic>
    </p:spTree>
    <p:extLst>
      <p:ext uri="{BB962C8B-B14F-4D97-AF65-F5344CB8AC3E}">
        <p14:creationId xmlns:p14="http://schemas.microsoft.com/office/powerpoint/2010/main" val="18996603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Glacial Section Header">
    <p:spTree>
      <p:nvGrpSpPr>
        <p:cNvPr id="1" name=""/>
        <p:cNvGrpSpPr/>
        <p:nvPr/>
      </p:nvGrpSpPr>
      <p:grpSpPr>
        <a:xfrm>
          <a:off x="0" y="0"/>
          <a:ext cx="0" cy="0"/>
          <a:chOff x="0" y="0"/>
          <a:chExt cx="0" cy="0"/>
        </a:xfrm>
      </p:grpSpPr>
      <p:pic>
        <p:nvPicPr>
          <p:cNvPr id="10" name="Picture 9" descr="A picture containing background pattern&#10;&#10;Description automatically generated">
            <a:extLst>
              <a:ext uri="{FF2B5EF4-FFF2-40B4-BE49-F238E27FC236}">
                <a16:creationId xmlns:a16="http://schemas.microsoft.com/office/drawing/2014/main" id="{94C245D2-50B2-A92A-E8B0-59F62FB6D70F}"/>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739256" y="3745419"/>
            <a:ext cx="11170197" cy="291782"/>
          </a:xfrm>
          <a:prstGeom prst="rect">
            <a:avLst/>
          </a:prstGeom>
        </p:spPr>
      </p:pic>
      <p:sp>
        <p:nvSpPr>
          <p:cNvPr id="2" name="Title 1">
            <a:extLst>
              <a:ext uri="{FF2B5EF4-FFF2-40B4-BE49-F238E27FC236}">
                <a16:creationId xmlns:a16="http://schemas.microsoft.com/office/drawing/2014/main" id="{335AF5EE-C9D5-402C-9563-06C81F15C062}"/>
              </a:ext>
            </a:extLst>
          </p:cNvPr>
          <p:cNvSpPr>
            <a:spLocks noGrp="1"/>
          </p:cNvSpPr>
          <p:nvPr>
            <p:ph type="title" hasCustomPrompt="1"/>
          </p:nvPr>
        </p:nvSpPr>
        <p:spPr>
          <a:xfrm>
            <a:off x="838200" y="1243043"/>
            <a:ext cx="10515600" cy="2587942"/>
          </a:xfrm>
        </p:spPr>
        <p:txBody>
          <a:bodyPr anchor="b"/>
          <a:lstStyle>
            <a:lvl1pPr>
              <a:defRPr sz="6000"/>
            </a:lvl1pPr>
          </a:lstStyle>
          <a:p>
            <a:r>
              <a:rPr lang="en-US"/>
              <a:t>TRANSITION SLIDE</a:t>
            </a:r>
          </a:p>
        </p:txBody>
      </p:sp>
      <p:sp>
        <p:nvSpPr>
          <p:cNvPr id="3" name="Text Placeholder 2">
            <a:extLst>
              <a:ext uri="{FF2B5EF4-FFF2-40B4-BE49-F238E27FC236}">
                <a16:creationId xmlns:a16="http://schemas.microsoft.com/office/drawing/2014/main" id="{1AF721DA-2E39-E3CD-D33E-504FF078CEF8}"/>
              </a:ext>
            </a:extLst>
          </p:cNvPr>
          <p:cNvSpPr>
            <a:spLocks noGrp="1"/>
          </p:cNvSpPr>
          <p:nvPr>
            <p:ph type="body" idx="1" hasCustomPrompt="1"/>
          </p:nvPr>
        </p:nvSpPr>
        <p:spPr>
          <a:xfrm>
            <a:off x="838200" y="393541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YOUR SUBTITLE GOES HERE</a:t>
            </a:r>
          </a:p>
        </p:txBody>
      </p:sp>
      <p:pic>
        <p:nvPicPr>
          <p:cNvPr id="5" name="Picture 4" descr="Background pattern&#10;&#10;Description automatically generated">
            <a:extLst>
              <a:ext uri="{FF2B5EF4-FFF2-40B4-BE49-F238E27FC236}">
                <a16:creationId xmlns:a16="http://schemas.microsoft.com/office/drawing/2014/main" id="{A2F3F150-1B50-4098-6B15-0DB23D283CB3}"/>
              </a:ext>
            </a:extLst>
          </p:cNvPr>
          <p:cNvPicPr>
            <a:picLocks noChangeAspect="1"/>
          </p:cNvPicPr>
          <p:nvPr userDrawn="1"/>
        </p:nvPicPr>
        <p:blipFill rotWithShape="1">
          <a:blip r:embed="rId3" cstate="print">
            <a:alphaModFix amt="20000"/>
            <a:extLst>
              <a:ext uri="{28A0092B-C50C-407E-A947-70E740481C1C}">
                <a14:useLocalDpi xmlns:a14="http://schemas.microsoft.com/office/drawing/2010/main"/>
              </a:ext>
            </a:extLst>
          </a:blip>
          <a:srcRect r="1855" b="8537"/>
          <a:stretch/>
        </p:blipFill>
        <p:spPr>
          <a:xfrm>
            <a:off x="6962976" y="3429001"/>
            <a:ext cx="5229024" cy="3429000"/>
          </a:xfrm>
          <a:prstGeom prst="rect">
            <a:avLst/>
          </a:prstGeom>
        </p:spPr>
      </p:pic>
    </p:spTree>
    <p:extLst>
      <p:ext uri="{BB962C8B-B14F-4D97-AF65-F5344CB8AC3E}">
        <p14:creationId xmlns:p14="http://schemas.microsoft.com/office/powerpoint/2010/main" val="31669316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Glacial fx section slide">
    <p:spTree>
      <p:nvGrpSpPr>
        <p:cNvPr id="1" name=""/>
        <p:cNvGrpSpPr/>
        <p:nvPr/>
      </p:nvGrpSpPr>
      <p:grpSpPr>
        <a:xfrm>
          <a:off x="0" y="0"/>
          <a:ext cx="0" cy="0"/>
          <a:chOff x="0" y="0"/>
          <a:chExt cx="0" cy="0"/>
        </a:xfrm>
      </p:grpSpPr>
      <p:sp>
        <p:nvSpPr>
          <p:cNvPr id="9" name="Text Placeholder 12">
            <a:extLst>
              <a:ext uri="{FF2B5EF4-FFF2-40B4-BE49-F238E27FC236}">
                <a16:creationId xmlns:a16="http://schemas.microsoft.com/office/drawing/2014/main" id="{4654ECBD-0FCC-6B8E-B056-BC49D86CD76E}"/>
              </a:ext>
            </a:extLst>
          </p:cNvPr>
          <p:cNvSpPr>
            <a:spLocks noGrp="1"/>
          </p:cNvSpPr>
          <p:nvPr>
            <p:ph type="body" sz="quarter" idx="10" hasCustomPrompt="1"/>
          </p:nvPr>
        </p:nvSpPr>
        <p:spPr>
          <a:xfrm>
            <a:off x="2590800" y="3095527"/>
            <a:ext cx="6883138" cy="666946"/>
          </a:xfrm>
        </p:spPr>
        <p:txBody>
          <a:bodyPr>
            <a:noAutofit/>
          </a:bodyPr>
          <a:lstStyle>
            <a:lvl1pPr marL="0" indent="0" algn="ctr">
              <a:buNone/>
              <a:defRPr sz="6000"/>
            </a:lvl1pPr>
            <a:lvl2pPr marL="457200" indent="0">
              <a:buNone/>
              <a:defRPr/>
            </a:lvl2pPr>
          </a:lstStyle>
          <a:p>
            <a:pPr lvl="0"/>
            <a:r>
              <a:rPr lang="en-US"/>
              <a:t>SECTION #1 HERE</a:t>
            </a:r>
          </a:p>
        </p:txBody>
      </p:sp>
      <p:sp>
        <p:nvSpPr>
          <p:cNvPr id="10" name="Rectangle 9">
            <a:extLst>
              <a:ext uri="{FF2B5EF4-FFF2-40B4-BE49-F238E27FC236}">
                <a16:creationId xmlns:a16="http://schemas.microsoft.com/office/drawing/2014/main" id="{8F395912-BFD4-28FC-B7EA-4DDAE3C4DFD7}"/>
              </a:ext>
            </a:extLst>
          </p:cNvPr>
          <p:cNvSpPr/>
          <p:nvPr userDrawn="1"/>
        </p:nvSpPr>
        <p:spPr>
          <a:xfrm>
            <a:off x="2498103" y="2922309"/>
            <a:ext cx="7103097" cy="1131218"/>
          </a:xfrm>
          <a:prstGeom prst="rect">
            <a:avLst/>
          </a:prstGeom>
          <a:noFill/>
          <a:ln w="38100">
            <a:solidFill>
              <a:srgbClr val="A1DDE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ptos" panose="020B0004020202020204" pitchFamily="34" charset="0"/>
            </a:endParaRPr>
          </a:p>
        </p:txBody>
      </p:sp>
    </p:spTree>
    <p:extLst>
      <p:ext uri="{BB962C8B-B14F-4D97-AF65-F5344CB8AC3E}">
        <p14:creationId xmlns:p14="http://schemas.microsoft.com/office/powerpoint/2010/main" val="2494631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46999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275-74C4-B12E-7032-5124609BD00E}"/>
              </a:ext>
            </a:extLst>
          </p:cNvPr>
          <p:cNvSpPr>
            <a:spLocks noGrp="1"/>
          </p:cNvSpPr>
          <p:nvPr>
            <p:ph type="title" hasCustomPrompt="1"/>
          </p:nvPr>
        </p:nvSpPr>
        <p:spPr>
          <a:xfrm>
            <a:off x="838200" y="713341"/>
            <a:ext cx="10515600" cy="580017"/>
          </a:xfrm>
        </p:spPr>
        <p:txBody>
          <a:bodyPr/>
          <a:lstStyle/>
          <a:p>
            <a:r>
              <a:rPr lang="en-US"/>
              <a:t>SECTION #2 HERE</a:t>
            </a:r>
          </a:p>
        </p:txBody>
      </p:sp>
      <p:sp>
        <p:nvSpPr>
          <p:cNvPr id="9" name="Content Placeholder 2">
            <a:extLst>
              <a:ext uri="{FF2B5EF4-FFF2-40B4-BE49-F238E27FC236}">
                <a16:creationId xmlns:a16="http://schemas.microsoft.com/office/drawing/2014/main" id="{94EA7567-AA63-E3C8-2CE2-F490839850F8}"/>
              </a:ext>
            </a:extLst>
          </p:cNvPr>
          <p:cNvSpPr>
            <a:spLocks noGrp="1"/>
          </p:cNvSpPr>
          <p:nvPr>
            <p:ph idx="1" hasCustomPrompt="1"/>
          </p:nvPr>
        </p:nvSpPr>
        <p:spPr>
          <a:xfrm>
            <a:off x="838200" y="1357458"/>
            <a:ext cx="10515600" cy="4834336"/>
          </a:xfrm>
        </p:spPr>
        <p:txBody>
          <a:bodyPr/>
          <a:lstStyle/>
          <a:p>
            <a:pPr lvl="0"/>
            <a:r>
              <a:rPr lang="en-US"/>
              <a:t>Your text goes here</a:t>
            </a:r>
          </a:p>
        </p:txBody>
      </p:sp>
      <p:pic>
        <p:nvPicPr>
          <p:cNvPr id="3" name="Picture 2" descr="A picture containing background pattern&#10;&#10;Description automatically generated">
            <a:extLst>
              <a:ext uri="{FF2B5EF4-FFF2-40B4-BE49-F238E27FC236}">
                <a16:creationId xmlns:a16="http://schemas.microsoft.com/office/drawing/2014/main" id="{769E3E75-7415-D37B-482C-6298F8E2C289}"/>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714053" y="1095392"/>
            <a:ext cx="11146343" cy="414490"/>
          </a:xfrm>
          <a:prstGeom prst="rect">
            <a:avLst/>
          </a:prstGeom>
        </p:spPr>
      </p:pic>
    </p:spTree>
    <p:extLst>
      <p:ext uri="{BB962C8B-B14F-4D97-AF65-F5344CB8AC3E}">
        <p14:creationId xmlns:p14="http://schemas.microsoft.com/office/powerpoint/2010/main" val="4331289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11" name="Footer Placeholder 4">
            <a:extLst>
              <a:ext uri="{FF2B5EF4-FFF2-40B4-BE49-F238E27FC236}">
                <a16:creationId xmlns:a16="http://schemas.microsoft.com/office/drawing/2014/main" id="{BF07D244-CC38-2CB4-59FB-64EFEE9E0FEC}"/>
              </a:ext>
            </a:extLst>
          </p:cNvPr>
          <p:cNvSpPr>
            <a:spLocks noGrp="1"/>
          </p:cNvSpPr>
          <p:nvPr>
            <p:ph type="ftr" sz="quarter" idx="11"/>
          </p:nvPr>
        </p:nvSpPr>
        <p:spPr>
          <a:xfrm>
            <a:off x="0" y="0"/>
            <a:ext cx="0" cy="0"/>
          </a:xfrm>
        </p:spPr>
        <p:txBody>
          <a:bodyPr/>
          <a:lstStyle>
            <a:lvl1pPr>
              <a:defRPr b="0" i="0">
                <a:latin typeface="Aptos" panose="020B0004020202020204" pitchFamily="34" charset="0"/>
              </a:defRPr>
            </a:lvl1pPr>
          </a:lstStyle>
          <a:p>
            <a:pPr>
              <a:defRPr/>
            </a:pPr>
            <a:endParaRPr lang="en-US">
              <a:solidFill>
                <a:prstClr val="black"/>
              </a:solidFill>
            </a:endParaRPr>
          </a:p>
        </p:txBody>
      </p:sp>
      <p:sp>
        <p:nvSpPr>
          <p:cNvPr id="12" name="Slide Number Placeholder 5">
            <a:extLst>
              <a:ext uri="{FF2B5EF4-FFF2-40B4-BE49-F238E27FC236}">
                <a16:creationId xmlns:a16="http://schemas.microsoft.com/office/drawing/2014/main" id="{30D1E9DF-4027-0F4C-E75B-36E45D28B01C}"/>
              </a:ext>
            </a:extLst>
          </p:cNvPr>
          <p:cNvSpPr>
            <a:spLocks noGrp="1"/>
          </p:cNvSpPr>
          <p:nvPr>
            <p:ph type="sldNum" sz="quarter" idx="12"/>
          </p:nvPr>
        </p:nvSpPr>
        <p:spPr>
          <a:xfrm>
            <a:off x="0" y="0"/>
            <a:ext cx="0" cy="0"/>
          </a:xfrm>
        </p:spPr>
        <p:txBody>
          <a:bodyPr/>
          <a:lstStyle>
            <a:lvl1pPr>
              <a:defRPr b="0" i="0">
                <a:latin typeface="Aptos" panose="020B0004020202020204" pitchFamily="34" charset="0"/>
              </a:defRPr>
            </a:lvl1pPr>
          </a:lstStyle>
          <a:p>
            <a:pPr>
              <a:defRPr/>
            </a:pPr>
            <a:endParaRPr lang="en-US">
              <a:solidFill>
                <a:prstClr val="black"/>
              </a:solidFill>
            </a:endParaRPr>
          </a:p>
        </p:txBody>
      </p:sp>
      <p:sp>
        <p:nvSpPr>
          <p:cNvPr id="13" name="Title 1">
            <a:extLst>
              <a:ext uri="{FF2B5EF4-FFF2-40B4-BE49-F238E27FC236}">
                <a16:creationId xmlns:a16="http://schemas.microsoft.com/office/drawing/2014/main" id="{25BBC018-91AE-BA20-9744-27C54A1C707D}"/>
              </a:ext>
            </a:extLst>
          </p:cNvPr>
          <p:cNvSpPr>
            <a:spLocks noGrp="1"/>
          </p:cNvSpPr>
          <p:nvPr>
            <p:ph type="title" hasCustomPrompt="1"/>
          </p:nvPr>
        </p:nvSpPr>
        <p:spPr>
          <a:xfrm>
            <a:off x="838200" y="613003"/>
            <a:ext cx="10515600" cy="539926"/>
          </a:xfrm>
        </p:spPr>
        <p:txBody>
          <a:bodyPr/>
          <a:lstStyle/>
          <a:p>
            <a:r>
              <a:rPr lang="en-US"/>
              <a:t>SECTION #3 HERE</a:t>
            </a:r>
          </a:p>
        </p:txBody>
      </p:sp>
      <p:sp>
        <p:nvSpPr>
          <p:cNvPr id="14" name="Content Placeholder 2">
            <a:extLst>
              <a:ext uri="{FF2B5EF4-FFF2-40B4-BE49-F238E27FC236}">
                <a16:creationId xmlns:a16="http://schemas.microsoft.com/office/drawing/2014/main" id="{CC1E0438-9AEE-F050-1112-C1B54F6BF14C}"/>
              </a:ext>
            </a:extLst>
          </p:cNvPr>
          <p:cNvSpPr>
            <a:spLocks noGrp="1"/>
          </p:cNvSpPr>
          <p:nvPr>
            <p:ph idx="1" hasCustomPrompt="1"/>
          </p:nvPr>
        </p:nvSpPr>
        <p:spPr>
          <a:xfrm>
            <a:off x="838200" y="1738171"/>
            <a:ext cx="10515600" cy="4351338"/>
          </a:xfrm>
        </p:spPr>
        <p:txBody>
          <a:bodyPr>
            <a:normAutofit/>
          </a:bodyPr>
          <a:lstStyle>
            <a:lvl1pPr>
              <a:defRPr sz="2000"/>
            </a:lvl1pPr>
          </a:lstStyle>
          <a:p>
            <a:pPr lvl="0"/>
            <a:r>
              <a:rPr lang="en-US"/>
              <a:t>Your text goes here</a:t>
            </a:r>
          </a:p>
        </p:txBody>
      </p:sp>
      <p:sp>
        <p:nvSpPr>
          <p:cNvPr id="15" name="Content Placeholder 2">
            <a:extLst>
              <a:ext uri="{FF2B5EF4-FFF2-40B4-BE49-F238E27FC236}">
                <a16:creationId xmlns:a16="http://schemas.microsoft.com/office/drawing/2014/main" id="{9B4864D1-2C7E-AC77-7499-0254FCA4E4E5}"/>
              </a:ext>
            </a:extLst>
          </p:cNvPr>
          <p:cNvSpPr>
            <a:spLocks noGrp="1"/>
          </p:cNvSpPr>
          <p:nvPr>
            <p:ph idx="13" hasCustomPrompt="1"/>
          </p:nvPr>
        </p:nvSpPr>
        <p:spPr>
          <a:xfrm>
            <a:off x="838200" y="1188846"/>
            <a:ext cx="10515600" cy="439783"/>
          </a:xfrm>
        </p:spPr>
        <p:txBody>
          <a:bodyPr>
            <a:noAutofit/>
          </a:bodyPr>
          <a:lstStyle>
            <a:lvl1pPr marL="0" indent="0">
              <a:buNone/>
              <a:defRPr sz="2800"/>
            </a:lvl1pPr>
          </a:lstStyle>
          <a:p>
            <a:pPr lvl="0"/>
            <a:r>
              <a:rPr lang="en-US"/>
              <a:t>Subtitle goes here</a:t>
            </a:r>
          </a:p>
        </p:txBody>
      </p:sp>
      <p:pic>
        <p:nvPicPr>
          <p:cNvPr id="16" name="Picture 15" descr="A picture containing background pattern&#10;&#10;Description automatically generated">
            <a:extLst>
              <a:ext uri="{FF2B5EF4-FFF2-40B4-BE49-F238E27FC236}">
                <a16:creationId xmlns:a16="http://schemas.microsoft.com/office/drawing/2014/main" id="{CDD22F0D-C3E5-121E-CFFC-A44FED0F6729}"/>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745495" y="1575302"/>
            <a:ext cx="11157608" cy="250323"/>
          </a:xfrm>
          <a:prstGeom prst="rect">
            <a:avLst/>
          </a:prstGeom>
        </p:spPr>
      </p:pic>
    </p:spTree>
    <p:extLst>
      <p:ext uri="{BB962C8B-B14F-4D97-AF65-F5344CB8AC3E}">
        <p14:creationId xmlns:p14="http://schemas.microsoft.com/office/powerpoint/2010/main" val="3509577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ection + Cop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13028D3-B97D-AEE6-81F9-A4B24F39C57E}"/>
              </a:ext>
            </a:extLst>
          </p:cNvPr>
          <p:cNvSpPr/>
          <p:nvPr userDrawn="1"/>
        </p:nvSpPr>
        <p:spPr>
          <a:xfrm>
            <a:off x="6283104" y="-7144"/>
            <a:ext cx="5908896" cy="6858000"/>
          </a:xfrm>
          <a:prstGeom prst="rect">
            <a:avLst/>
          </a:prstGeom>
          <a:solidFill>
            <a:srgbClr val="A1DDE4">
              <a:alpha val="1308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Aptos" panose="020B0004020202020204" pitchFamily="34" charset="0"/>
            </a:endParaRPr>
          </a:p>
        </p:txBody>
      </p:sp>
      <p:sp>
        <p:nvSpPr>
          <p:cNvPr id="5" name="Content Placeholder 2">
            <a:extLst>
              <a:ext uri="{FF2B5EF4-FFF2-40B4-BE49-F238E27FC236}">
                <a16:creationId xmlns:a16="http://schemas.microsoft.com/office/drawing/2014/main" id="{0AB1909D-0E79-C1BB-FD08-33BDF699B312}"/>
              </a:ext>
            </a:extLst>
          </p:cNvPr>
          <p:cNvSpPr>
            <a:spLocks noGrp="1"/>
          </p:cNvSpPr>
          <p:nvPr>
            <p:ph sz="half" idx="1" hasCustomPrompt="1"/>
          </p:nvPr>
        </p:nvSpPr>
        <p:spPr>
          <a:xfrm>
            <a:off x="6646752" y="471340"/>
            <a:ext cx="5181600" cy="5920033"/>
          </a:xfrm>
        </p:spPr>
        <p:txBody>
          <a:bodyPr/>
          <a:lstStyle/>
          <a:p>
            <a:pPr lvl="0"/>
            <a:r>
              <a:rPr lang="en-US"/>
              <a:t>Your text goes here</a:t>
            </a:r>
          </a:p>
          <a:p>
            <a:pPr lvl="1"/>
            <a:r>
              <a:rPr lang="en-US"/>
              <a:t>Second level</a:t>
            </a:r>
          </a:p>
          <a:p>
            <a:pPr lvl="2"/>
            <a:r>
              <a:rPr lang="en-US"/>
              <a:t>Third level</a:t>
            </a:r>
          </a:p>
          <a:p>
            <a:pPr lvl="3"/>
            <a:r>
              <a:rPr lang="en-US"/>
              <a:t>Fourth level</a:t>
            </a:r>
          </a:p>
          <a:p>
            <a:pPr lvl="4"/>
            <a:r>
              <a:rPr lang="en-US"/>
              <a:t>Fifth level</a:t>
            </a:r>
          </a:p>
        </p:txBody>
      </p:sp>
      <p:sp>
        <p:nvSpPr>
          <p:cNvPr id="7" name="Title 1">
            <a:extLst>
              <a:ext uri="{FF2B5EF4-FFF2-40B4-BE49-F238E27FC236}">
                <a16:creationId xmlns:a16="http://schemas.microsoft.com/office/drawing/2014/main" id="{D19A171B-B5B1-3A5E-8635-16EE23FBD20F}"/>
              </a:ext>
            </a:extLst>
          </p:cNvPr>
          <p:cNvSpPr>
            <a:spLocks noGrp="1"/>
          </p:cNvSpPr>
          <p:nvPr>
            <p:ph type="title" hasCustomPrompt="1"/>
          </p:nvPr>
        </p:nvSpPr>
        <p:spPr>
          <a:xfrm>
            <a:off x="459460" y="2986955"/>
            <a:ext cx="5459996" cy="1053771"/>
          </a:xfrm>
        </p:spPr>
        <p:txBody>
          <a:bodyPr>
            <a:normAutofit/>
          </a:bodyPr>
          <a:lstStyle>
            <a:lvl1pPr algn="l">
              <a:defRPr sz="5400"/>
            </a:lvl1pPr>
          </a:lstStyle>
          <a:p>
            <a:r>
              <a:rPr lang="en-US"/>
              <a:t>SECTION #3 HERE</a:t>
            </a:r>
          </a:p>
        </p:txBody>
      </p:sp>
      <p:pic>
        <p:nvPicPr>
          <p:cNvPr id="8" name="Picture 7" descr="A picture containing background pattern&#10;&#10;Description automatically generated">
            <a:extLst>
              <a:ext uri="{FF2B5EF4-FFF2-40B4-BE49-F238E27FC236}">
                <a16:creationId xmlns:a16="http://schemas.microsoft.com/office/drawing/2014/main" id="{AC64AFED-E4B7-E324-F4F6-3AAB84E4777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391928" y="3700370"/>
            <a:ext cx="5820335" cy="414490"/>
          </a:xfrm>
          <a:prstGeom prst="rect">
            <a:avLst/>
          </a:prstGeom>
        </p:spPr>
      </p:pic>
    </p:spTree>
    <p:extLst>
      <p:ext uri="{BB962C8B-B14F-4D97-AF65-F5344CB8AC3E}">
        <p14:creationId xmlns:p14="http://schemas.microsoft.com/office/powerpoint/2010/main" val="36252685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05368" y="2130426"/>
            <a:ext cx="10948416" cy="1463040"/>
          </a:xfrm>
        </p:spPr>
        <p:txBody>
          <a:bodyPr>
            <a:normAutofit/>
          </a:bodyPr>
          <a:lstStyle>
            <a:lvl1pPr algn="ctr">
              <a:defRPr sz="3627" b="0" i="0">
                <a:solidFill>
                  <a:schemeClr val="tx1"/>
                </a:solidFill>
              </a:defRPr>
            </a:lvl1pPr>
          </a:lstStyle>
          <a:p>
            <a:r>
              <a:rPr lang="en-US"/>
              <a:t>CLICK TO EDIT COVER TITLE</a:t>
            </a:r>
            <a:endParaRPr lang="en-GB"/>
          </a:p>
        </p:txBody>
      </p:sp>
      <p:sp>
        <p:nvSpPr>
          <p:cNvPr id="3" name="Subtitle 2"/>
          <p:cNvSpPr>
            <a:spLocks noGrp="1"/>
          </p:cNvSpPr>
          <p:nvPr>
            <p:ph type="subTitle" idx="1" hasCustomPrompt="1"/>
          </p:nvPr>
        </p:nvSpPr>
        <p:spPr>
          <a:xfrm>
            <a:off x="1812375" y="3886200"/>
            <a:ext cx="8534400" cy="1737360"/>
          </a:xfrm>
        </p:spPr>
        <p:txBody>
          <a:bodyPr/>
          <a:lstStyle>
            <a:lvl1pPr marL="0" indent="0" algn="ctr">
              <a:buNone/>
              <a:defRPr b="0" i="0">
                <a:solidFill>
                  <a:schemeClr val="tx1"/>
                </a:solidFill>
              </a:defRPr>
            </a:lvl1pPr>
            <a:lvl2pPr marL="403395" indent="0" algn="ctr">
              <a:buNone/>
              <a:defRPr>
                <a:solidFill>
                  <a:schemeClr val="tx1">
                    <a:tint val="75000"/>
                  </a:schemeClr>
                </a:solidFill>
              </a:defRPr>
            </a:lvl2pPr>
            <a:lvl3pPr marL="806790" indent="0" algn="ctr">
              <a:buNone/>
              <a:defRPr>
                <a:solidFill>
                  <a:schemeClr val="tx1">
                    <a:tint val="75000"/>
                  </a:schemeClr>
                </a:solidFill>
              </a:defRPr>
            </a:lvl3pPr>
            <a:lvl4pPr marL="1210185" indent="0" algn="ctr">
              <a:buNone/>
              <a:defRPr>
                <a:solidFill>
                  <a:schemeClr val="tx1">
                    <a:tint val="75000"/>
                  </a:schemeClr>
                </a:solidFill>
              </a:defRPr>
            </a:lvl4pPr>
            <a:lvl5pPr marL="1613580" indent="0" algn="ctr">
              <a:buNone/>
              <a:defRPr>
                <a:solidFill>
                  <a:schemeClr val="tx1">
                    <a:tint val="75000"/>
                  </a:schemeClr>
                </a:solidFill>
              </a:defRPr>
            </a:lvl5pPr>
            <a:lvl6pPr marL="2016975" indent="0" algn="ctr">
              <a:buNone/>
              <a:defRPr>
                <a:solidFill>
                  <a:schemeClr val="tx1">
                    <a:tint val="75000"/>
                  </a:schemeClr>
                </a:solidFill>
              </a:defRPr>
            </a:lvl6pPr>
            <a:lvl7pPr marL="2420371" indent="0" algn="ctr">
              <a:buNone/>
              <a:defRPr>
                <a:solidFill>
                  <a:schemeClr val="tx1">
                    <a:tint val="75000"/>
                  </a:schemeClr>
                </a:solidFill>
              </a:defRPr>
            </a:lvl7pPr>
            <a:lvl8pPr marL="2823765" indent="0" algn="ctr">
              <a:buNone/>
              <a:defRPr>
                <a:solidFill>
                  <a:schemeClr val="tx1">
                    <a:tint val="75000"/>
                  </a:schemeClr>
                </a:solidFill>
              </a:defRPr>
            </a:lvl8pPr>
            <a:lvl9pPr marL="3227161" indent="0" algn="ctr">
              <a:buNone/>
              <a:defRPr>
                <a:solidFill>
                  <a:schemeClr val="tx1">
                    <a:tint val="75000"/>
                  </a:schemeClr>
                </a:solidFill>
              </a:defRPr>
            </a:lvl9pPr>
          </a:lstStyle>
          <a:p>
            <a:r>
              <a:rPr lang="en-US"/>
              <a:t>Click to edit cover subtitle</a:t>
            </a:r>
            <a:endParaRPr lang="en-GB"/>
          </a:p>
        </p:txBody>
      </p:sp>
      <p:sp>
        <p:nvSpPr>
          <p:cNvPr id="5" name="TextBox 4">
            <a:extLst>
              <a:ext uri="{FF2B5EF4-FFF2-40B4-BE49-F238E27FC236}">
                <a16:creationId xmlns:a16="http://schemas.microsoft.com/office/drawing/2014/main" id="{7E837547-67A1-9BA7-DE0B-DF47F491B11D}"/>
              </a:ext>
            </a:extLst>
          </p:cNvPr>
          <p:cNvSpPr txBox="1"/>
          <p:nvPr userDrawn="1"/>
        </p:nvSpPr>
        <p:spPr>
          <a:xfrm>
            <a:off x="9423643" y="0"/>
            <a:ext cx="2768357" cy="343492"/>
          </a:xfrm>
          <a:prstGeom prst="rect">
            <a:avLst/>
          </a:prstGeom>
          <a:noFill/>
        </p:spPr>
        <p:txBody>
          <a:bodyPr wrap="square" rtlCol="0">
            <a:spAutoFit/>
          </a:bodyPr>
          <a:lstStyle/>
          <a:p>
            <a:r>
              <a:rPr lang="en-GB" sz="1632" b="0" i="0">
                <a:solidFill>
                  <a:schemeClr val="tx1">
                    <a:lumMod val="50000"/>
                  </a:schemeClr>
                </a:solidFill>
                <a:latin typeface="Aptos" panose="020B0004020202020204" pitchFamily="34" charset="0"/>
              </a:rPr>
              <a:t>STRICTLY CONFIDENTIAL</a:t>
            </a:r>
          </a:p>
        </p:txBody>
      </p:sp>
    </p:spTree>
    <p:extLst>
      <p:ext uri="{BB962C8B-B14F-4D97-AF65-F5344CB8AC3E}">
        <p14:creationId xmlns:p14="http://schemas.microsoft.com/office/powerpoint/2010/main" val="32489254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ext Placeholder 7"/>
          <p:cNvSpPr>
            <a:spLocks noGrp="1"/>
          </p:cNvSpPr>
          <p:nvPr>
            <p:ph type="body" sz="quarter" idx="13" hasCustomPrompt="1"/>
          </p:nvPr>
        </p:nvSpPr>
        <p:spPr>
          <a:xfrm>
            <a:off x="567081" y="759171"/>
            <a:ext cx="8733906" cy="153501"/>
          </a:xfrm>
        </p:spPr>
        <p:txBody>
          <a:bodyPr>
            <a:spAutoFit/>
          </a:bodyPr>
          <a:lstStyle>
            <a:lvl1pPr marL="0" indent="0">
              <a:buNone/>
              <a:defRPr sz="997" b="0" i="0" baseline="0">
                <a:solidFill>
                  <a:schemeClr val="accent2"/>
                </a:solidFill>
              </a:defRPr>
            </a:lvl1pPr>
            <a:lvl2pPr>
              <a:buNone/>
              <a:defRPr/>
            </a:lvl2pPr>
            <a:lvl3pPr>
              <a:buNone/>
              <a:defRPr/>
            </a:lvl3pPr>
            <a:lvl4pPr>
              <a:buNone/>
              <a:defRPr/>
            </a:lvl4pPr>
            <a:lvl5pPr>
              <a:buNone/>
              <a:defRPr/>
            </a:lvl5pPr>
          </a:lstStyle>
          <a:p>
            <a:pPr lvl="0"/>
            <a:r>
              <a:rPr lang="en-US"/>
              <a:t>CLICK TO EDIT SUBHEADING</a:t>
            </a:r>
            <a:endParaRPr lang="en-GB"/>
          </a:p>
        </p:txBody>
      </p:sp>
      <p:sp>
        <p:nvSpPr>
          <p:cNvPr id="11" name="Text Placeholder 10"/>
          <p:cNvSpPr>
            <a:spLocks noGrp="1"/>
          </p:cNvSpPr>
          <p:nvPr>
            <p:ph type="body" sz="quarter" idx="14" hasCustomPrompt="1"/>
          </p:nvPr>
        </p:nvSpPr>
        <p:spPr>
          <a:xfrm>
            <a:off x="554181" y="5962987"/>
            <a:ext cx="11083637" cy="310896"/>
          </a:xfrm>
        </p:spPr>
        <p:txBody>
          <a:bodyPr anchor="b" anchorCtr="0">
            <a:normAutofit/>
          </a:bodyPr>
          <a:lstStyle>
            <a:lvl1pPr marL="103650" indent="-103650">
              <a:buNone/>
              <a:defRPr sz="705" b="0" i="0"/>
            </a:lvl1pPr>
            <a:lvl2pPr>
              <a:buNone/>
              <a:defRPr/>
            </a:lvl2pPr>
            <a:lvl3pPr>
              <a:buNone/>
              <a:defRPr/>
            </a:lvl3pPr>
            <a:lvl4pPr>
              <a:buNone/>
              <a:defRPr/>
            </a:lvl4pPr>
            <a:lvl5pPr>
              <a:buNone/>
              <a:defRPr/>
            </a:lvl5pPr>
          </a:lstStyle>
          <a:p>
            <a:pPr lvl="0"/>
            <a:r>
              <a:rPr lang="en-US"/>
              <a:t>[Footnote]</a:t>
            </a:r>
            <a:endParaRPr lang="en-GB"/>
          </a:p>
        </p:txBody>
      </p:sp>
      <p:sp>
        <p:nvSpPr>
          <p:cNvPr id="12" name="Title Placeholder 1"/>
          <p:cNvSpPr>
            <a:spLocks noGrp="1"/>
          </p:cNvSpPr>
          <p:nvPr>
            <p:ph type="title" hasCustomPrompt="1"/>
          </p:nvPr>
        </p:nvSpPr>
        <p:spPr>
          <a:xfrm>
            <a:off x="567082" y="364850"/>
            <a:ext cx="8731829" cy="418638"/>
          </a:xfrm>
          <a:prstGeom prst="rect">
            <a:avLst/>
          </a:prstGeom>
        </p:spPr>
        <p:txBody>
          <a:bodyPr vert="horz" wrap="square" lIns="0" tIns="0" rIns="0" bIns="0" rtlCol="0" anchor="t" anchorCtr="0">
            <a:spAutoFit/>
          </a:bodyPr>
          <a:lstStyle>
            <a:lvl1pPr>
              <a:defRPr b="0" i="0">
                <a:solidFill>
                  <a:schemeClr val="tx1"/>
                </a:solidFill>
              </a:defRPr>
            </a:lvl1pPr>
          </a:lstStyle>
          <a:p>
            <a:r>
              <a:rPr lang="en-US"/>
              <a:t>CLICK TO EDIT PAGE HEADING</a:t>
            </a:r>
            <a:endParaRPr lang="en-GB"/>
          </a:p>
        </p:txBody>
      </p:sp>
      <p:sp>
        <p:nvSpPr>
          <p:cNvPr id="13" name="Text Placeholder 2"/>
          <p:cNvSpPr>
            <a:spLocks noGrp="1"/>
          </p:cNvSpPr>
          <p:nvPr>
            <p:ph idx="1"/>
          </p:nvPr>
        </p:nvSpPr>
        <p:spPr>
          <a:xfrm>
            <a:off x="554182" y="1040782"/>
            <a:ext cx="11083637" cy="4904547"/>
          </a:xfrm>
          <a:prstGeom prst="rect">
            <a:avLst/>
          </a:prstGeom>
        </p:spPr>
        <p:txBody>
          <a:bodyPr vert="horz" lIns="0" tIns="0" rIns="0" bIns="0" rtlCol="0">
            <a:normAutofit/>
          </a:bodyPr>
          <a:lstStyle>
            <a:lvl1pPr>
              <a:defRPr b="0" i="0">
                <a:solidFill>
                  <a:schemeClr val="tx1"/>
                </a:solidFill>
              </a:defRPr>
            </a:lvl1pPr>
            <a:lvl2pPr>
              <a:defRPr b="0" i="0">
                <a:solidFill>
                  <a:schemeClr val="tx1"/>
                </a:solidFill>
              </a:defRPr>
            </a:lvl2pPr>
            <a:lvl3pPr>
              <a:defRPr b="0" i="0">
                <a:solidFill>
                  <a:schemeClr val="tx1"/>
                </a:solidFill>
              </a:defRPr>
            </a:lvl3pPr>
            <a:lvl4pPr>
              <a:defRPr b="0" i="0">
                <a:solidFill>
                  <a:schemeClr val="tx1"/>
                </a:solidFill>
              </a:defRPr>
            </a:lvl4pPr>
            <a:lvl5pPr>
              <a:defRPr b="0" i="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581963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09601" y="2743204"/>
            <a:ext cx="10948416" cy="543135"/>
          </a:xfrm>
        </p:spPr>
        <p:txBody>
          <a:bodyPr anchor="t"/>
          <a:lstStyle>
            <a:lvl1pPr algn="l">
              <a:defRPr sz="3529" b="0" i="0" cap="none" baseline="0">
                <a:solidFill>
                  <a:schemeClr val="tx1"/>
                </a:solidFill>
              </a:defRPr>
            </a:lvl1pPr>
          </a:lstStyle>
          <a:p>
            <a:r>
              <a:rPr lang="en-US"/>
              <a:t>CLICK TO EDIT SECTION TITLE</a:t>
            </a:r>
            <a:endParaRPr lang="en-GB"/>
          </a:p>
        </p:txBody>
      </p:sp>
    </p:spTree>
    <p:extLst>
      <p:ext uri="{BB962C8B-B14F-4D97-AF65-F5344CB8AC3E}">
        <p14:creationId xmlns:p14="http://schemas.microsoft.com/office/powerpoint/2010/main" val="30660831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554182" y="1373046"/>
            <a:ext cx="5315711" cy="4584507"/>
          </a:xfrm>
        </p:spPr>
        <p:txBody>
          <a:bodyPr tIns="45720">
            <a:normAutofit/>
          </a:bodyPr>
          <a:lstStyle>
            <a:lvl1pPr marL="203099" indent="-203099">
              <a:defRPr sz="997" b="0" i="0">
                <a:solidFill>
                  <a:schemeClr val="tx1"/>
                </a:solidFill>
              </a:defRPr>
            </a:lvl1pPr>
            <a:lvl2pPr marL="407598" indent="-204499">
              <a:defRPr sz="997" b="0" i="0">
                <a:solidFill>
                  <a:schemeClr val="tx1"/>
                </a:solidFill>
              </a:defRPr>
            </a:lvl2pPr>
            <a:lvl3pPr marL="603692" indent="-196095">
              <a:defRPr sz="997" b="0" i="0">
                <a:solidFill>
                  <a:schemeClr val="tx1"/>
                </a:solidFill>
              </a:defRPr>
            </a:lvl3pPr>
            <a:lvl4pPr marL="806790" indent="-203099">
              <a:defRPr sz="997" b="0" i="0">
                <a:solidFill>
                  <a:schemeClr val="tx1"/>
                </a:solidFill>
              </a:defRPr>
            </a:lvl4pPr>
            <a:lvl5pPr marL="1009889" indent="-203099">
              <a:defRPr sz="997" b="0" i="0">
                <a:solidFill>
                  <a:schemeClr val="tx1"/>
                </a:solidFill>
              </a:defRPr>
            </a:lvl5pPr>
            <a:lvl6pPr>
              <a:defRPr sz="1588"/>
            </a:lvl6pPr>
            <a:lvl7pPr>
              <a:defRPr sz="1588"/>
            </a:lvl7pPr>
            <a:lvl8pPr>
              <a:defRPr sz="1588"/>
            </a:lvl8pPr>
            <a:lvl9pPr>
              <a:defRPr sz="158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322107" y="1373046"/>
            <a:ext cx="5315711" cy="4584507"/>
          </a:xfrm>
        </p:spPr>
        <p:txBody>
          <a:bodyPr tIns="45720">
            <a:normAutofit/>
          </a:bodyPr>
          <a:lstStyle>
            <a:lvl1pPr marL="203099" indent="-203099">
              <a:defRPr sz="997" b="0" i="0">
                <a:solidFill>
                  <a:schemeClr val="tx1"/>
                </a:solidFill>
              </a:defRPr>
            </a:lvl1pPr>
            <a:lvl2pPr marL="407598" indent="-204499">
              <a:defRPr sz="997" b="0" i="0">
                <a:solidFill>
                  <a:schemeClr val="tx1"/>
                </a:solidFill>
              </a:defRPr>
            </a:lvl2pPr>
            <a:lvl3pPr marL="603692" indent="-196095">
              <a:defRPr sz="997" b="0" i="0">
                <a:solidFill>
                  <a:schemeClr val="tx1"/>
                </a:solidFill>
              </a:defRPr>
            </a:lvl3pPr>
            <a:lvl4pPr marL="806790" indent="-203099">
              <a:defRPr sz="997" b="0" i="0">
                <a:solidFill>
                  <a:schemeClr val="tx1"/>
                </a:solidFill>
              </a:defRPr>
            </a:lvl4pPr>
            <a:lvl5pPr marL="1009889" indent="-203099">
              <a:defRPr sz="997" b="0" i="0">
                <a:solidFill>
                  <a:schemeClr val="tx1"/>
                </a:solidFill>
              </a:defRPr>
            </a:lvl5pPr>
            <a:lvl6pPr>
              <a:defRPr sz="1588"/>
            </a:lvl6pPr>
            <a:lvl7pPr>
              <a:defRPr sz="1588"/>
            </a:lvl7pPr>
            <a:lvl8pPr>
              <a:defRPr sz="1588"/>
            </a:lvl8pPr>
            <a:lvl9pPr>
              <a:defRPr sz="158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ext Placeholder 10"/>
          <p:cNvSpPr>
            <a:spLocks noGrp="1"/>
          </p:cNvSpPr>
          <p:nvPr>
            <p:ph type="body" sz="quarter" idx="15" hasCustomPrompt="1"/>
          </p:nvPr>
        </p:nvSpPr>
        <p:spPr>
          <a:xfrm>
            <a:off x="554182" y="1040782"/>
            <a:ext cx="5315711" cy="320040"/>
          </a:xfrm>
          <a:noFill/>
        </p:spPr>
        <p:txBody>
          <a:bodyPr lIns="45720" tIns="45720" rIns="45720" bIns="45720" anchor="ctr" anchorCtr="0">
            <a:normAutofit/>
          </a:bodyPr>
          <a:lstStyle>
            <a:lvl1pPr algn="ctr">
              <a:buNone/>
              <a:defRPr sz="1088" b="0" i="0" cap="all" baseline="0">
                <a:solidFill>
                  <a:schemeClr val="tx1"/>
                </a:solidFill>
              </a:defRPr>
            </a:lvl1pPr>
            <a:lvl2pPr>
              <a:buNone/>
              <a:defRPr/>
            </a:lvl2pPr>
            <a:lvl3pPr>
              <a:buNone/>
              <a:defRPr/>
            </a:lvl3pPr>
            <a:lvl4pPr>
              <a:buNone/>
              <a:defRPr/>
            </a:lvl4pPr>
            <a:lvl5pPr>
              <a:buNone/>
              <a:defRPr/>
            </a:lvl5pPr>
          </a:lstStyle>
          <a:p>
            <a:pPr lvl="0"/>
            <a:r>
              <a:rPr lang="en-US"/>
              <a:t>[Heading]</a:t>
            </a:r>
            <a:endParaRPr lang="en-GB"/>
          </a:p>
        </p:txBody>
      </p:sp>
      <p:sp>
        <p:nvSpPr>
          <p:cNvPr id="12" name="Text Placeholder 10"/>
          <p:cNvSpPr>
            <a:spLocks noGrp="1"/>
          </p:cNvSpPr>
          <p:nvPr>
            <p:ph type="body" sz="quarter" idx="16" hasCustomPrompt="1"/>
          </p:nvPr>
        </p:nvSpPr>
        <p:spPr>
          <a:xfrm>
            <a:off x="6322107" y="1040782"/>
            <a:ext cx="5315711" cy="320040"/>
          </a:xfrm>
          <a:noFill/>
        </p:spPr>
        <p:txBody>
          <a:bodyPr lIns="45720" tIns="45720" rIns="45720" bIns="45720" anchor="ctr" anchorCtr="0">
            <a:normAutofit/>
          </a:bodyPr>
          <a:lstStyle>
            <a:lvl1pPr algn="ctr">
              <a:buNone/>
              <a:defRPr sz="1088" b="0" i="0" cap="none" baseline="0">
                <a:solidFill>
                  <a:schemeClr val="tx1"/>
                </a:solidFill>
              </a:defRPr>
            </a:lvl1pPr>
            <a:lvl2pPr>
              <a:buNone/>
              <a:defRPr/>
            </a:lvl2pPr>
            <a:lvl3pPr>
              <a:buNone/>
              <a:defRPr/>
            </a:lvl3pPr>
            <a:lvl4pPr>
              <a:buNone/>
              <a:defRPr/>
            </a:lvl4pPr>
            <a:lvl5pPr>
              <a:buNone/>
              <a:defRPr/>
            </a:lvl5pPr>
          </a:lstStyle>
          <a:p>
            <a:pPr lvl="0"/>
            <a:r>
              <a:rPr lang="en-US"/>
              <a:t>[HEADING]</a:t>
            </a:r>
            <a:endParaRPr lang="en-GB"/>
          </a:p>
        </p:txBody>
      </p:sp>
      <p:sp>
        <p:nvSpPr>
          <p:cNvPr id="13" name="Text Placeholder 7"/>
          <p:cNvSpPr>
            <a:spLocks noGrp="1"/>
          </p:cNvSpPr>
          <p:nvPr>
            <p:ph type="body" sz="quarter" idx="13" hasCustomPrompt="1"/>
          </p:nvPr>
        </p:nvSpPr>
        <p:spPr>
          <a:xfrm>
            <a:off x="567081" y="746946"/>
            <a:ext cx="8733906" cy="153440"/>
          </a:xfrm>
        </p:spPr>
        <p:txBody>
          <a:bodyPr>
            <a:spAutoFit/>
          </a:bodyPr>
          <a:lstStyle>
            <a:lvl1pPr marL="0" indent="0">
              <a:buNone/>
              <a:defRPr lang="en-GB" sz="997" b="0" i="0" kern="1200" baseline="0" dirty="0">
                <a:solidFill>
                  <a:schemeClr val="accent2"/>
                </a:solidFill>
                <a:latin typeface="Aptos" panose="020B0004020202020204" pitchFamily="34" charset="0"/>
                <a:ea typeface="+mn-ea"/>
                <a:cs typeface="Calibri" panose="020F0502020204030204" pitchFamily="34" charset="0"/>
              </a:defRPr>
            </a:lvl1pPr>
            <a:lvl2pPr>
              <a:buNone/>
              <a:defRPr/>
            </a:lvl2pPr>
            <a:lvl3pPr>
              <a:buNone/>
              <a:defRPr/>
            </a:lvl3pPr>
            <a:lvl4pPr>
              <a:buNone/>
              <a:defRPr/>
            </a:lvl4pPr>
            <a:lvl5pPr>
              <a:buNone/>
              <a:defRPr/>
            </a:lvl5pPr>
          </a:lstStyle>
          <a:p>
            <a:pPr marL="0" lvl="0" indent="0" algn="l" defTabSz="806790" rtl="0" eaLnBrk="1" latinLnBrk="0" hangingPunct="1">
              <a:spcBef>
                <a:spcPct val="20000"/>
              </a:spcBef>
              <a:buClr>
                <a:schemeClr val="accent2"/>
              </a:buClr>
              <a:buFont typeface="Wingdings" panose="05000000000000000000" pitchFamily="2" charset="2"/>
              <a:buNone/>
            </a:pPr>
            <a:r>
              <a:rPr lang="en-US"/>
              <a:t>CLICK TO EDIT SUBHEADING</a:t>
            </a:r>
            <a:endParaRPr lang="en-GB"/>
          </a:p>
        </p:txBody>
      </p:sp>
      <p:sp>
        <p:nvSpPr>
          <p:cNvPr id="15" name="Title Placeholder 1"/>
          <p:cNvSpPr>
            <a:spLocks noGrp="1"/>
          </p:cNvSpPr>
          <p:nvPr>
            <p:ph type="title" hasCustomPrompt="1"/>
          </p:nvPr>
        </p:nvSpPr>
        <p:spPr>
          <a:xfrm>
            <a:off x="567082" y="352626"/>
            <a:ext cx="8731829" cy="418638"/>
          </a:xfrm>
          <a:prstGeom prst="rect">
            <a:avLst/>
          </a:prstGeom>
        </p:spPr>
        <p:txBody>
          <a:bodyPr vert="horz" wrap="square" lIns="0" tIns="0" rIns="0" bIns="0" rtlCol="0" anchor="t" anchorCtr="0">
            <a:spAutoFit/>
          </a:bodyPr>
          <a:lstStyle>
            <a:lvl1pPr>
              <a:defRPr b="0" i="0">
                <a:solidFill>
                  <a:schemeClr val="tx1"/>
                </a:solidFill>
              </a:defRPr>
            </a:lvl1pPr>
          </a:lstStyle>
          <a:p>
            <a:r>
              <a:rPr lang="en-US"/>
              <a:t>CLICK TO EDIT PAGE HEADING</a:t>
            </a:r>
            <a:endParaRPr lang="en-GB"/>
          </a:p>
        </p:txBody>
      </p:sp>
      <p:sp>
        <p:nvSpPr>
          <p:cNvPr id="17" name="Text Placeholder 10"/>
          <p:cNvSpPr>
            <a:spLocks noGrp="1"/>
          </p:cNvSpPr>
          <p:nvPr>
            <p:ph type="body" sz="quarter" idx="14" hasCustomPrompt="1"/>
          </p:nvPr>
        </p:nvSpPr>
        <p:spPr>
          <a:xfrm>
            <a:off x="554181" y="5957553"/>
            <a:ext cx="11083637" cy="310896"/>
          </a:xfrm>
        </p:spPr>
        <p:txBody>
          <a:bodyPr anchor="b" anchorCtr="0">
            <a:normAutofit/>
          </a:bodyPr>
          <a:lstStyle>
            <a:lvl1pPr marL="103650" indent="-103650">
              <a:buNone/>
              <a:defRPr sz="705" b="0" i="0"/>
            </a:lvl1pPr>
            <a:lvl2pPr>
              <a:buNone/>
              <a:defRPr/>
            </a:lvl2pPr>
            <a:lvl3pPr>
              <a:buNone/>
              <a:defRPr/>
            </a:lvl3pPr>
            <a:lvl4pPr>
              <a:buNone/>
              <a:defRPr/>
            </a:lvl4pPr>
            <a:lvl5pPr>
              <a:buNone/>
              <a:defRPr/>
            </a:lvl5pPr>
          </a:lstStyle>
          <a:p>
            <a:pPr lvl="0"/>
            <a:r>
              <a:rPr lang="en-US"/>
              <a:t>[Footnote]</a:t>
            </a:r>
            <a:endParaRPr lang="en-GB"/>
          </a:p>
        </p:txBody>
      </p:sp>
    </p:spTree>
    <p:extLst>
      <p:ext uri="{BB962C8B-B14F-4D97-AF65-F5344CB8AC3E}">
        <p14:creationId xmlns:p14="http://schemas.microsoft.com/office/powerpoint/2010/main" val="32603321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Four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567081" y="1334946"/>
            <a:ext cx="5303521" cy="2003713"/>
          </a:xfrm>
        </p:spPr>
        <p:txBody>
          <a:bodyPr tIns="45720">
            <a:normAutofit/>
          </a:bodyPr>
          <a:lstStyle>
            <a:lvl1pPr marL="154074" indent="-154074">
              <a:defRPr sz="816" b="0" i="0">
                <a:solidFill>
                  <a:schemeClr val="tx1"/>
                </a:solidFill>
              </a:defRPr>
            </a:lvl1pPr>
            <a:lvl2pPr marL="302547" indent="-148472">
              <a:defRPr sz="816" b="0" i="0">
                <a:solidFill>
                  <a:schemeClr val="tx1"/>
                </a:solidFill>
              </a:defRPr>
            </a:lvl2pPr>
            <a:lvl3pPr marL="456621" indent="-154074">
              <a:defRPr sz="816" b="0" i="0">
                <a:solidFill>
                  <a:schemeClr val="tx1"/>
                </a:solidFill>
              </a:defRPr>
            </a:lvl3pPr>
            <a:lvl4pPr marL="605092" indent="-148472">
              <a:defRPr sz="816" b="0" i="0">
                <a:solidFill>
                  <a:schemeClr val="tx1"/>
                </a:solidFill>
              </a:defRPr>
            </a:lvl4pPr>
            <a:lvl5pPr marL="759168" indent="-154074">
              <a:defRPr sz="816" b="0" i="0">
                <a:solidFill>
                  <a:schemeClr val="tx1"/>
                </a:solidFill>
              </a:defRPr>
            </a:lvl5pPr>
            <a:lvl6pPr>
              <a:defRPr sz="1588"/>
            </a:lvl6pPr>
            <a:lvl7pPr>
              <a:defRPr sz="1588"/>
            </a:lvl7pPr>
            <a:lvl8pPr>
              <a:defRPr sz="1588"/>
            </a:lvl8pPr>
            <a:lvl9pPr>
              <a:defRPr sz="158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334297" y="1334946"/>
            <a:ext cx="5303521" cy="2003713"/>
          </a:xfrm>
        </p:spPr>
        <p:txBody>
          <a:bodyPr tIns="45720">
            <a:normAutofit/>
          </a:bodyPr>
          <a:lstStyle>
            <a:lvl1pPr marL="154074" indent="-154074">
              <a:defRPr sz="816" b="0" i="0">
                <a:solidFill>
                  <a:schemeClr val="tx1"/>
                </a:solidFill>
              </a:defRPr>
            </a:lvl1pPr>
            <a:lvl2pPr marL="302547" indent="-148472">
              <a:defRPr sz="816" b="0" i="0">
                <a:solidFill>
                  <a:schemeClr val="tx1"/>
                </a:solidFill>
              </a:defRPr>
            </a:lvl2pPr>
            <a:lvl3pPr marL="456621" indent="-154074">
              <a:defRPr sz="816" b="0" i="0">
                <a:solidFill>
                  <a:schemeClr val="tx1"/>
                </a:solidFill>
              </a:defRPr>
            </a:lvl3pPr>
            <a:lvl4pPr marL="605092" indent="-148472">
              <a:defRPr sz="816" b="0" i="0">
                <a:solidFill>
                  <a:schemeClr val="tx1"/>
                </a:solidFill>
              </a:defRPr>
            </a:lvl4pPr>
            <a:lvl5pPr marL="759168" indent="-154074">
              <a:defRPr sz="816" b="0" i="0">
                <a:solidFill>
                  <a:schemeClr val="tx1"/>
                </a:solidFill>
              </a:defRPr>
            </a:lvl5pPr>
            <a:lvl6pPr>
              <a:defRPr sz="1588"/>
            </a:lvl6pPr>
            <a:lvl7pPr>
              <a:defRPr sz="1588"/>
            </a:lvl7pPr>
            <a:lvl8pPr>
              <a:defRPr sz="1588"/>
            </a:lvl8pPr>
            <a:lvl9pPr>
              <a:defRPr sz="158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2"/>
          <p:cNvSpPr>
            <a:spLocks noGrp="1"/>
          </p:cNvSpPr>
          <p:nvPr>
            <p:ph sz="half" idx="15"/>
          </p:nvPr>
        </p:nvSpPr>
        <p:spPr>
          <a:xfrm>
            <a:off x="567081" y="3954779"/>
            <a:ext cx="5303521" cy="2003713"/>
          </a:xfrm>
        </p:spPr>
        <p:txBody>
          <a:bodyPr tIns="45720">
            <a:normAutofit/>
          </a:bodyPr>
          <a:lstStyle>
            <a:lvl1pPr marL="154074" indent="-154074">
              <a:defRPr sz="816" b="0" i="0">
                <a:solidFill>
                  <a:schemeClr val="tx1"/>
                </a:solidFill>
              </a:defRPr>
            </a:lvl1pPr>
            <a:lvl2pPr marL="302547" indent="-148472">
              <a:defRPr sz="816" b="0" i="0">
                <a:solidFill>
                  <a:schemeClr val="tx1"/>
                </a:solidFill>
              </a:defRPr>
            </a:lvl2pPr>
            <a:lvl3pPr marL="456621" indent="-154074">
              <a:defRPr sz="816" b="0" i="0">
                <a:solidFill>
                  <a:schemeClr val="tx1"/>
                </a:solidFill>
              </a:defRPr>
            </a:lvl3pPr>
            <a:lvl4pPr marL="605092" indent="-148472">
              <a:defRPr sz="816" b="0" i="0">
                <a:solidFill>
                  <a:schemeClr val="tx1"/>
                </a:solidFill>
              </a:defRPr>
            </a:lvl4pPr>
            <a:lvl5pPr marL="759168" indent="-154074">
              <a:defRPr sz="816" b="0" i="0">
                <a:solidFill>
                  <a:schemeClr val="tx1"/>
                </a:solidFill>
              </a:defRPr>
            </a:lvl5pPr>
            <a:lvl6pPr>
              <a:defRPr sz="1588"/>
            </a:lvl6pPr>
            <a:lvl7pPr>
              <a:defRPr sz="1588"/>
            </a:lvl7pPr>
            <a:lvl8pPr>
              <a:defRPr sz="1588"/>
            </a:lvl8pPr>
            <a:lvl9pPr>
              <a:defRPr sz="158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Content Placeholder 3"/>
          <p:cNvSpPr>
            <a:spLocks noGrp="1"/>
          </p:cNvSpPr>
          <p:nvPr>
            <p:ph sz="half" idx="16"/>
          </p:nvPr>
        </p:nvSpPr>
        <p:spPr>
          <a:xfrm>
            <a:off x="6334297" y="3954779"/>
            <a:ext cx="5303521" cy="2003713"/>
          </a:xfrm>
        </p:spPr>
        <p:txBody>
          <a:bodyPr tIns="45720">
            <a:normAutofit/>
          </a:bodyPr>
          <a:lstStyle>
            <a:lvl1pPr marL="154074" indent="-154074">
              <a:defRPr sz="816" b="0" i="0">
                <a:solidFill>
                  <a:schemeClr val="tx1"/>
                </a:solidFill>
              </a:defRPr>
            </a:lvl1pPr>
            <a:lvl2pPr marL="302547" indent="-148472">
              <a:defRPr sz="816" b="0" i="0">
                <a:solidFill>
                  <a:schemeClr val="tx1"/>
                </a:solidFill>
              </a:defRPr>
            </a:lvl2pPr>
            <a:lvl3pPr marL="456621" indent="-154074">
              <a:defRPr sz="816" b="0" i="0">
                <a:solidFill>
                  <a:schemeClr val="tx1"/>
                </a:solidFill>
              </a:defRPr>
            </a:lvl3pPr>
            <a:lvl4pPr marL="605092" indent="-148472">
              <a:defRPr sz="816" b="0" i="0">
                <a:solidFill>
                  <a:schemeClr val="tx1"/>
                </a:solidFill>
              </a:defRPr>
            </a:lvl4pPr>
            <a:lvl5pPr marL="759168" indent="-154074">
              <a:defRPr sz="816" b="0" i="0">
                <a:solidFill>
                  <a:schemeClr val="tx1"/>
                </a:solidFill>
              </a:defRPr>
            </a:lvl5pPr>
            <a:lvl6pPr>
              <a:defRPr sz="1588"/>
            </a:lvl6pPr>
            <a:lvl7pPr>
              <a:defRPr sz="1588"/>
            </a:lvl7pPr>
            <a:lvl8pPr>
              <a:defRPr sz="1588"/>
            </a:lvl8pPr>
            <a:lvl9pPr>
              <a:defRPr sz="158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3" name="Content Placeholder 12"/>
          <p:cNvSpPr>
            <a:spLocks noGrp="1"/>
          </p:cNvSpPr>
          <p:nvPr>
            <p:ph sz="quarter" idx="17" hasCustomPrompt="1"/>
          </p:nvPr>
        </p:nvSpPr>
        <p:spPr>
          <a:xfrm>
            <a:off x="567081" y="1053006"/>
            <a:ext cx="5315711" cy="274320"/>
          </a:xfrm>
        </p:spPr>
        <p:txBody>
          <a:bodyPr lIns="27432" tIns="27432" rIns="27432" bIns="27432" anchor="ctr" anchorCtr="0">
            <a:normAutofit/>
          </a:bodyPr>
          <a:lstStyle>
            <a:lvl1pPr marL="0" indent="0" algn="ctr">
              <a:buNone/>
              <a:defRPr lang="en-GB" sz="1088" b="0" i="0" kern="1200" cap="all" baseline="0" dirty="0">
                <a:solidFill>
                  <a:schemeClr val="tx1"/>
                </a:solidFill>
                <a:latin typeface="Aptos" panose="020B0004020202020204" pitchFamily="34" charset="0"/>
                <a:ea typeface="+mn-ea"/>
                <a:cs typeface="Calibri" panose="020F0502020204030204" pitchFamily="34" charset="0"/>
              </a:defRPr>
            </a:lvl1pPr>
            <a:lvl2pPr>
              <a:buNone/>
              <a:defRPr/>
            </a:lvl2pPr>
            <a:lvl3pPr>
              <a:buNone/>
              <a:defRPr/>
            </a:lvl3pPr>
            <a:lvl4pPr>
              <a:buNone/>
              <a:defRPr/>
            </a:lvl4pPr>
            <a:lvl5pPr>
              <a:buNone/>
              <a:defRPr/>
            </a:lvl5pPr>
          </a:lstStyle>
          <a:p>
            <a:pPr marL="302547" lvl="0" indent="-302547" algn="ctr" defTabSz="806790" rtl="0" eaLnBrk="1" latinLnBrk="0" hangingPunct="1">
              <a:spcBef>
                <a:spcPct val="20000"/>
              </a:spcBef>
              <a:buClr>
                <a:schemeClr val="accent2"/>
              </a:buClr>
              <a:buFont typeface="Wingdings" panose="05000000000000000000" pitchFamily="2" charset="2"/>
              <a:buNone/>
            </a:pPr>
            <a:r>
              <a:rPr lang="en-US"/>
              <a:t>[HEADING]</a:t>
            </a:r>
            <a:endParaRPr lang="en-GB"/>
          </a:p>
        </p:txBody>
      </p:sp>
      <p:sp>
        <p:nvSpPr>
          <p:cNvPr id="14" name="Content Placeholder 12"/>
          <p:cNvSpPr>
            <a:spLocks noGrp="1"/>
          </p:cNvSpPr>
          <p:nvPr>
            <p:ph sz="quarter" idx="18" hasCustomPrompt="1"/>
          </p:nvPr>
        </p:nvSpPr>
        <p:spPr>
          <a:xfrm>
            <a:off x="6322105" y="1053006"/>
            <a:ext cx="5315711" cy="274320"/>
          </a:xfrm>
        </p:spPr>
        <p:txBody>
          <a:bodyPr lIns="27432" tIns="27432" rIns="27432" bIns="27432" anchor="ctr" anchorCtr="0">
            <a:normAutofit/>
          </a:bodyPr>
          <a:lstStyle>
            <a:lvl1pPr marL="0" indent="0" algn="ctr">
              <a:buNone/>
              <a:defRPr lang="en-GB" sz="1088" b="0" i="0" kern="1200" cap="all" baseline="0" dirty="0">
                <a:solidFill>
                  <a:schemeClr val="tx1"/>
                </a:solidFill>
                <a:latin typeface="Aptos" panose="020B0004020202020204" pitchFamily="34" charset="0"/>
                <a:ea typeface="+mn-ea"/>
                <a:cs typeface="Calibri" panose="020F0502020204030204" pitchFamily="34" charset="0"/>
              </a:defRPr>
            </a:lvl1pPr>
            <a:lvl2pPr>
              <a:buNone/>
              <a:defRPr/>
            </a:lvl2pPr>
            <a:lvl3pPr>
              <a:buNone/>
              <a:defRPr/>
            </a:lvl3pPr>
            <a:lvl4pPr>
              <a:buNone/>
              <a:defRPr/>
            </a:lvl4pPr>
            <a:lvl5pPr>
              <a:buNone/>
              <a:defRPr/>
            </a:lvl5pPr>
          </a:lstStyle>
          <a:p>
            <a:pPr marL="302547" lvl="0" indent="-302547" algn="ctr" defTabSz="806790" rtl="0" eaLnBrk="1" latinLnBrk="0" hangingPunct="1">
              <a:spcBef>
                <a:spcPct val="20000"/>
              </a:spcBef>
              <a:buClr>
                <a:schemeClr val="accent2"/>
              </a:buClr>
              <a:buFont typeface="Wingdings" panose="05000000000000000000" pitchFamily="2" charset="2"/>
              <a:buNone/>
            </a:pPr>
            <a:r>
              <a:rPr lang="en-US"/>
              <a:t>[HEADING]</a:t>
            </a:r>
            <a:endParaRPr lang="en-GB"/>
          </a:p>
        </p:txBody>
      </p:sp>
      <p:sp>
        <p:nvSpPr>
          <p:cNvPr id="15" name="Content Placeholder 12"/>
          <p:cNvSpPr>
            <a:spLocks noGrp="1"/>
          </p:cNvSpPr>
          <p:nvPr>
            <p:ph sz="quarter" idx="19" hasCustomPrompt="1"/>
          </p:nvPr>
        </p:nvSpPr>
        <p:spPr>
          <a:xfrm>
            <a:off x="567081" y="3657600"/>
            <a:ext cx="5315711" cy="274320"/>
          </a:xfrm>
        </p:spPr>
        <p:txBody>
          <a:bodyPr lIns="27432" tIns="27432" rIns="27432" bIns="27432" anchor="ctr" anchorCtr="0">
            <a:normAutofit/>
          </a:bodyPr>
          <a:lstStyle>
            <a:lvl1pPr marL="0" indent="0" algn="ctr">
              <a:buNone/>
              <a:defRPr lang="en-GB" sz="1088" b="0" i="0" kern="1200" cap="all" baseline="0" dirty="0">
                <a:solidFill>
                  <a:schemeClr val="tx1"/>
                </a:solidFill>
                <a:latin typeface="Aptos" panose="020B0004020202020204" pitchFamily="34" charset="0"/>
                <a:ea typeface="+mn-ea"/>
                <a:cs typeface="Calibri" panose="020F0502020204030204" pitchFamily="34" charset="0"/>
              </a:defRPr>
            </a:lvl1pPr>
            <a:lvl2pPr>
              <a:buNone/>
              <a:defRPr/>
            </a:lvl2pPr>
            <a:lvl3pPr>
              <a:buNone/>
              <a:defRPr/>
            </a:lvl3pPr>
            <a:lvl4pPr>
              <a:buNone/>
              <a:defRPr/>
            </a:lvl4pPr>
            <a:lvl5pPr>
              <a:buNone/>
              <a:defRPr/>
            </a:lvl5pPr>
          </a:lstStyle>
          <a:p>
            <a:pPr marL="302547" lvl="0" indent="-302547" algn="ctr" defTabSz="806790" rtl="0" eaLnBrk="1" latinLnBrk="0" hangingPunct="1">
              <a:spcBef>
                <a:spcPct val="20000"/>
              </a:spcBef>
              <a:buClr>
                <a:schemeClr val="accent2"/>
              </a:buClr>
              <a:buFont typeface="Wingdings" panose="05000000000000000000" pitchFamily="2" charset="2"/>
              <a:buNone/>
            </a:pPr>
            <a:r>
              <a:rPr lang="en-US"/>
              <a:t>[HEADING]</a:t>
            </a:r>
            <a:endParaRPr lang="en-GB"/>
          </a:p>
        </p:txBody>
      </p:sp>
      <p:sp>
        <p:nvSpPr>
          <p:cNvPr id="16" name="Content Placeholder 12"/>
          <p:cNvSpPr>
            <a:spLocks noGrp="1"/>
          </p:cNvSpPr>
          <p:nvPr>
            <p:ph sz="quarter" idx="20" hasCustomPrompt="1"/>
          </p:nvPr>
        </p:nvSpPr>
        <p:spPr>
          <a:xfrm>
            <a:off x="6322105" y="3657600"/>
            <a:ext cx="5315711" cy="274320"/>
          </a:xfrm>
        </p:spPr>
        <p:txBody>
          <a:bodyPr lIns="27432" tIns="27432" rIns="27432" bIns="27432" anchor="ctr" anchorCtr="0">
            <a:normAutofit/>
          </a:bodyPr>
          <a:lstStyle>
            <a:lvl1pPr marL="0" indent="0" algn="ctr">
              <a:buNone/>
              <a:defRPr lang="en-GB" sz="1088" b="0" i="0" kern="1200" cap="all" baseline="0" dirty="0">
                <a:solidFill>
                  <a:schemeClr val="tx1"/>
                </a:solidFill>
                <a:latin typeface="Aptos" panose="020B0004020202020204" pitchFamily="34" charset="0"/>
                <a:ea typeface="+mn-ea"/>
                <a:cs typeface="Calibri" panose="020F0502020204030204" pitchFamily="34" charset="0"/>
              </a:defRPr>
            </a:lvl1pPr>
            <a:lvl2pPr>
              <a:buNone/>
              <a:defRPr/>
            </a:lvl2pPr>
            <a:lvl3pPr>
              <a:buNone/>
              <a:defRPr/>
            </a:lvl3pPr>
            <a:lvl4pPr>
              <a:buNone/>
              <a:defRPr/>
            </a:lvl4pPr>
            <a:lvl5pPr>
              <a:buNone/>
              <a:defRPr/>
            </a:lvl5pPr>
          </a:lstStyle>
          <a:p>
            <a:pPr marL="302547" lvl="0" indent="-302547" algn="ctr" defTabSz="806790" rtl="0" eaLnBrk="1" latinLnBrk="0" hangingPunct="1">
              <a:spcBef>
                <a:spcPct val="20000"/>
              </a:spcBef>
              <a:buClr>
                <a:schemeClr val="accent2"/>
              </a:buClr>
              <a:buFont typeface="Wingdings" panose="05000000000000000000" pitchFamily="2" charset="2"/>
              <a:buNone/>
            </a:pPr>
            <a:r>
              <a:rPr lang="en-US"/>
              <a:t>[HEADING]</a:t>
            </a:r>
            <a:endParaRPr lang="en-GB"/>
          </a:p>
        </p:txBody>
      </p:sp>
      <p:sp>
        <p:nvSpPr>
          <p:cNvPr id="18" name="Text Placeholder 10"/>
          <p:cNvSpPr>
            <a:spLocks noGrp="1"/>
          </p:cNvSpPr>
          <p:nvPr>
            <p:ph type="body" sz="quarter" idx="14" hasCustomPrompt="1"/>
          </p:nvPr>
        </p:nvSpPr>
        <p:spPr>
          <a:xfrm>
            <a:off x="554181" y="5981352"/>
            <a:ext cx="11083637" cy="310896"/>
          </a:xfrm>
        </p:spPr>
        <p:txBody>
          <a:bodyPr anchor="b" anchorCtr="0">
            <a:normAutofit/>
          </a:bodyPr>
          <a:lstStyle>
            <a:lvl1pPr marL="103650" indent="-103650">
              <a:buNone/>
              <a:defRPr sz="705" b="0" i="0"/>
            </a:lvl1pPr>
            <a:lvl2pPr>
              <a:buNone/>
              <a:defRPr/>
            </a:lvl2pPr>
            <a:lvl3pPr>
              <a:buNone/>
              <a:defRPr/>
            </a:lvl3pPr>
            <a:lvl4pPr>
              <a:buNone/>
              <a:defRPr/>
            </a:lvl4pPr>
            <a:lvl5pPr>
              <a:buNone/>
              <a:defRPr/>
            </a:lvl5pPr>
          </a:lstStyle>
          <a:p>
            <a:pPr lvl="0"/>
            <a:r>
              <a:rPr lang="en-US"/>
              <a:t>[Footnote]7</a:t>
            </a:r>
            <a:endParaRPr lang="en-GB"/>
          </a:p>
        </p:txBody>
      </p:sp>
      <p:sp>
        <p:nvSpPr>
          <p:cNvPr id="20" name="Text Placeholder 7"/>
          <p:cNvSpPr>
            <a:spLocks noGrp="1"/>
          </p:cNvSpPr>
          <p:nvPr>
            <p:ph type="body" sz="quarter" idx="13" hasCustomPrompt="1"/>
          </p:nvPr>
        </p:nvSpPr>
        <p:spPr>
          <a:xfrm>
            <a:off x="567081" y="725840"/>
            <a:ext cx="8733906" cy="153501"/>
          </a:xfrm>
        </p:spPr>
        <p:txBody>
          <a:bodyPr>
            <a:spAutoFit/>
          </a:bodyPr>
          <a:lstStyle>
            <a:lvl1pPr marL="0" indent="0">
              <a:buNone/>
              <a:defRPr sz="997" b="0" i="0" baseline="0">
                <a:solidFill>
                  <a:schemeClr val="accent2"/>
                </a:solidFill>
              </a:defRPr>
            </a:lvl1pPr>
            <a:lvl2pPr>
              <a:buNone/>
              <a:defRPr/>
            </a:lvl2pPr>
            <a:lvl3pPr>
              <a:buNone/>
              <a:defRPr/>
            </a:lvl3pPr>
            <a:lvl4pPr>
              <a:buNone/>
              <a:defRPr/>
            </a:lvl4pPr>
            <a:lvl5pPr>
              <a:buNone/>
              <a:defRPr/>
            </a:lvl5pPr>
          </a:lstStyle>
          <a:p>
            <a:pPr lvl="0"/>
            <a:r>
              <a:rPr lang="en-US"/>
              <a:t>CLICK TO EDIT SUBHEADING</a:t>
            </a:r>
            <a:endParaRPr lang="en-GB"/>
          </a:p>
        </p:txBody>
      </p:sp>
      <p:sp>
        <p:nvSpPr>
          <p:cNvPr id="21" name="Title Placeholder 1"/>
          <p:cNvSpPr>
            <a:spLocks noGrp="1"/>
          </p:cNvSpPr>
          <p:nvPr>
            <p:ph type="title" hasCustomPrompt="1"/>
          </p:nvPr>
        </p:nvSpPr>
        <p:spPr>
          <a:xfrm>
            <a:off x="567082" y="331520"/>
            <a:ext cx="8731829" cy="418638"/>
          </a:xfrm>
          <a:prstGeom prst="rect">
            <a:avLst/>
          </a:prstGeom>
        </p:spPr>
        <p:txBody>
          <a:bodyPr vert="horz" wrap="square" lIns="0" tIns="0" rIns="0" bIns="0" rtlCol="0" anchor="t" anchorCtr="0">
            <a:spAutoFit/>
          </a:bodyPr>
          <a:lstStyle>
            <a:lvl1pPr>
              <a:defRPr b="0" i="0">
                <a:solidFill>
                  <a:schemeClr val="tx1"/>
                </a:solidFill>
              </a:defRPr>
            </a:lvl1pPr>
          </a:lstStyle>
          <a:p>
            <a:r>
              <a:rPr lang="en-US"/>
              <a:t>CLICK TO EDIT PAGE HEADING</a:t>
            </a:r>
            <a:endParaRPr lang="en-GB"/>
          </a:p>
        </p:txBody>
      </p:sp>
    </p:spTree>
    <p:extLst>
      <p:ext uri="{BB962C8B-B14F-4D97-AF65-F5344CB8AC3E}">
        <p14:creationId xmlns:p14="http://schemas.microsoft.com/office/powerpoint/2010/main" val="91943560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graphicFrame>
        <p:nvGraphicFramePr>
          <p:cNvPr id="3" name="think-cell data - do not delete" hidden="1">
            <a:extLst>
              <a:ext uri="{FF2B5EF4-FFF2-40B4-BE49-F238E27FC236}">
                <a16:creationId xmlns:a16="http://schemas.microsoft.com/office/drawing/2014/main" id="{49F050ED-2D68-E2FB-50EE-12F5A4B7DD23}"/>
              </a:ext>
            </a:extLst>
          </p:cNvPr>
          <p:cNvGraphicFramePr>
            <a:graphicFrameLocks noChangeAspect="1"/>
          </p:cNvGraphicFramePr>
          <p:nvPr userDrawn="1">
            <p:custDataLst>
              <p:tags r:id="rId1"/>
            </p:custDataLst>
            <p:extLst>
              <p:ext uri="{D42A27DB-BD31-4B8C-83A1-F6EECF244321}">
                <p14:modId xmlns:p14="http://schemas.microsoft.com/office/powerpoint/2010/main" val="776631414"/>
              </p:ext>
            </p:extLst>
          </p:nvPr>
        </p:nvGraphicFramePr>
        <p:xfrm>
          <a:off x="1440" y="1440"/>
          <a:ext cx="1440" cy="1440"/>
        </p:xfrm>
        <a:graphic>
          <a:graphicData uri="http://schemas.openxmlformats.org/presentationml/2006/ole">
            <mc:AlternateContent xmlns:mc="http://schemas.openxmlformats.org/markup-compatibility/2006">
              <mc:Choice xmlns:v="urn:schemas-microsoft-com:vml" Requires="v">
                <p:oleObj name="think-cell Slide" r:id="rId3" imgW="482" imgH="488" progId="TCLayout.ActiveDocument.1">
                  <p:embed/>
                </p:oleObj>
              </mc:Choice>
              <mc:Fallback>
                <p:oleObj name="think-cell Slide" r:id="rId3" imgW="482" imgH="488" progId="TCLayout.ActiveDocument.1">
                  <p:embed/>
                  <p:pic>
                    <p:nvPicPr>
                      <p:cNvPr id="3" name="think-cell data - do not delete" hidden="1">
                        <a:extLst>
                          <a:ext uri="{FF2B5EF4-FFF2-40B4-BE49-F238E27FC236}">
                            <a16:creationId xmlns:a16="http://schemas.microsoft.com/office/drawing/2014/main" id="{49F050ED-2D68-E2FB-50EE-12F5A4B7DD23}"/>
                          </a:ext>
                        </a:extLst>
                      </p:cNvPr>
                      <p:cNvPicPr/>
                      <p:nvPr/>
                    </p:nvPicPr>
                    <p:blipFill>
                      <a:blip r:embed="rId4"/>
                      <a:stretch>
                        <a:fillRect/>
                      </a:stretch>
                    </p:blipFill>
                    <p:spPr>
                      <a:xfrm>
                        <a:off x="1440" y="1440"/>
                        <a:ext cx="1440" cy="1440"/>
                      </a:xfrm>
                      <a:prstGeom prst="rect">
                        <a:avLst/>
                      </a:prstGeom>
                    </p:spPr>
                  </p:pic>
                </p:oleObj>
              </mc:Fallback>
            </mc:AlternateContent>
          </a:graphicData>
        </a:graphic>
      </p:graphicFrame>
      <p:sp>
        <p:nvSpPr>
          <p:cNvPr id="7" name="Text Placeholder 7"/>
          <p:cNvSpPr>
            <a:spLocks noGrp="1"/>
          </p:cNvSpPr>
          <p:nvPr>
            <p:ph type="body" sz="quarter" idx="13" hasCustomPrompt="1"/>
          </p:nvPr>
        </p:nvSpPr>
        <p:spPr>
          <a:xfrm>
            <a:off x="567081" y="737284"/>
            <a:ext cx="8733906" cy="153501"/>
          </a:xfrm>
        </p:spPr>
        <p:txBody>
          <a:bodyPr>
            <a:spAutoFit/>
          </a:bodyPr>
          <a:lstStyle>
            <a:lvl1pPr marL="0" indent="0">
              <a:buNone/>
              <a:defRPr sz="997" b="0" i="0" baseline="0">
                <a:solidFill>
                  <a:schemeClr val="accent2"/>
                </a:solidFill>
              </a:defRPr>
            </a:lvl1pPr>
            <a:lvl2pPr>
              <a:buNone/>
              <a:defRPr/>
            </a:lvl2pPr>
            <a:lvl3pPr>
              <a:buNone/>
              <a:defRPr/>
            </a:lvl3pPr>
            <a:lvl4pPr>
              <a:buNone/>
              <a:defRPr/>
            </a:lvl4pPr>
            <a:lvl5pPr>
              <a:buNone/>
              <a:defRPr/>
            </a:lvl5pPr>
          </a:lstStyle>
          <a:p>
            <a:pPr lvl="0"/>
            <a:r>
              <a:rPr lang="en-US"/>
              <a:t>CLICK TO EDIT SUBHEADING</a:t>
            </a:r>
            <a:endParaRPr lang="en-GB"/>
          </a:p>
        </p:txBody>
      </p:sp>
      <p:sp>
        <p:nvSpPr>
          <p:cNvPr id="9" name="Title Placeholder 1"/>
          <p:cNvSpPr>
            <a:spLocks noGrp="1"/>
          </p:cNvSpPr>
          <p:nvPr>
            <p:ph type="title" hasCustomPrompt="1"/>
          </p:nvPr>
        </p:nvSpPr>
        <p:spPr>
          <a:xfrm>
            <a:off x="567082" y="342963"/>
            <a:ext cx="8731829" cy="320956"/>
          </a:xfrm>
          <a:prstGeom prst="rect">
            <a:avLst/>
          </a:prstGeom>
        </p:spPr>
        <p:txBody>
          <a:bodyPr vert="horz" wrap="square" lIns="0" tIns="0" rIns="0" bIns="0" rtlCol="0" anchor="t" anchorCtr="0">
            <a:spAutoFit/>
          </a:bodyPr>
          <a:lstStyle>
            <a:lvl1pPr>
              <a:defRPr sz="2086" b="0" i="0">
                <a:solidFill>
                  <a:schemeClr val="tx1"/>
                </a:solidFill>
              </a:defRPr>
            </a:lvl1pPr>
          </a:lstStyle>
          <a:p>
            <a:r>
              <a:rPr lang="en-US"/>
              <a:t>CLICK TO EDIT PAGE HEADING</a:t>
            </a:r>
            <a:endParaRPr lang="en-GB"/>
          </a:p>
        </p:txBody>
      </p:sp>
    </p:spTree>
    <p:extLst>
      <p:ext uri="{BB962C8B-B14F-4D97-AF65-F5344CB8AC3E}">
        <p14:creationId xmlns:p14="http://schemas.microsoft.com/office/powerpoint/2010/main" val="21794494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graphicFrame>
        <p:nvGraphicFramePr>
          <p:cNvPr id="3" name="think-cell data - do not delete" hidden="1">
            <a:extLst>
              <a:ext uri="{FF2B5EF4-FFF2-40B4-BE49-F238E27FC236}">
                <a16:creationId xmlns:a16="http://schemas.microsoft.com/office/drawing/2014/main" id="{0668AF23-B102-3A0E-949F-037E81C1E908}"/>
              </a:ext>
            </a:extLst>
          </p:cNvPr>
          <p:cNvGraphicFramePr>
            <a:graphicFrameLocks noChangeAspect="1"/>
          </p:cNvGraphicFramePr>
          <p:nvPr userDrawn="1">
            <p:custDataLst>
              <p:tags r:id="rId1"/>
            </p:custDataLst>
            <p:extLst>
              <p:ext uri="{D42A27DB-BD31-4B8C-83A1-F6EECF244321}">
                <p14:modId xmlns:p14="http://schemas.microsoft.com/office/powerpoint/2010/main" val="3952022178"/>
              </p:ext>
            </p:extLst>
          </p:nvPr>
        </p:nvGraphicFramePr>
        <p:xfrm>
          <a:off x="1440" y="1440"/>
          <a:ext cx="1440" cy="1440"/>
        </p:xfrm>
        <a:graphic>
          <a:graphicData uri="http://schemas.openxmlformats.org/presentationml/2006/ole">
            <mc:AlternateContent xmlns:mc="http://schemas.openxmlformats.org/markup-compatibility/2006">
              <mc:Choice xmlns:v="urn:schemas-microsoft-com:vml" Requires="v">
                <p:oleObj name="think-cell Slide" r:id="rId3" imgW="482" imgH="488" progId="TCLayout.ActiveDocument.1">
                  <p:embed/>
                </p:oleObj>
              </mc:Choice>
              <mc:Fallback>
                <p:oleObj name="think-cell Slide" r:id="rId3" imgW="482" imgH="488" progId="TCLayout.ActiveDocument.1">
                  <p:embed/>
                  <p:pic>
                    <p:nvPicPr>
                      <p:cNvPr id="3" name="think-cell data - do not delete" hidden="1">
                        <a:extLst>
                          <a:ext uri="{FF2B5EF4-FFF2-40B4-BE49-F238E27FC236}">
                            <a16:creationId xmlns:a16="http://schemas.microsoft.com/office/drawing/2014/main" id="{0668AF23-B102-3A0E-949F-037E81C1E908}"/>
                          </a:ext>
                        </a:extLst>
                      </p:cNvPr>
                      <p:cNvPicPr/>
                      <p:nvPr/>
                    </p:nvPicPr>
                    <p:blipFill>
                      <a:blip r:embed="rId4"/>
                      <a:stretch>
                        <a:fillRect/>
                      </a:stretch>
                    </p:blipFill>
                    <p:spPr>
                      <a:xfrm>
                        <a:off x="1440" y="1440"/>
                        <a:ext cx="1440" cy="1440"/>
                      </a:xfrm>
                      <a:prstGeom prst="rect">
                        <a:avLst/>
                      </a:prstGeom>
                    </p:spPr>
                  </p:pic>
                </p:oleObj>
              </mc:Fallback>
            </mc:AlternateContent>
          </a:graphicData>
        </a:graphic>
      </p:graphicFrame>
      <p:sp>
        <p:nvSpPr>
          <p:cNvPr id="7" name="Text Placeholder 7"/>
          <p:cNvSpPr>
            <a:spLocks noGrp="1"/>
          </p:cNvSpPr>
          <p:nvPr>
            <p:ph type="body" sz="quarter" idx="13" hasCustomPrompt="1"/>
          </p:nvPr>
        </p:nvSpPr>
        <p:spPr>
          <a:xfrm>
            <a:off x="567081" y="765397"/>
            <a:ext cx="8733906" cy="153501"/>
          </a:xfrm>
        </p:spPr>
        <p:txBody>
          <a:bodyPr>
            <a:spAutoFit/>
          </a:bodyPr>
          <a:lstStyle>
            <a:lvl1pPr marL="0" indent="0">
              <a:buNone/>
              <a:defRPr sz="997" b="0" i="0" baseline="0">
                <a:solidFill>
                  <a:schemeClr val="accent2"/>
                </a:solidFill>
              </a:defRPr>
            </a:lvl1pPr>
            <a:lvl2pPr>
              <a:buNone/>
              <a:defRPr/>
            </a:lvl2pPr>
            <a:lvl3pPr>
              <a:buNone/>
              <a:defRPr/>
            </a:lvl3pPr>
            <a:lvl4pPr>
              <a:buNone/>
              <a:defRPr/>
            </a:lvl4pPr>
            <a:lvl5pPr>
              <a:buNone/>
              <a:defRPr/>
            </a:lvl5pPr>
          </a:lstStyle>
          <a:p>
            <a:pPr lvl="0"/>
            <a:r>
              <a:rPr lang="en-US"/>
              <a:t>CLICK TO EDIT SUBHEADING</a:t>
            </a:r>
            <a:endParaRPr lang="en-GB"/>
          </a:p>
        </p:txBody>
      </p:sp>
      <p:sp>
        <p:nvSpPr>
          <p:cNvPr id="9" name="Title Placeholder 1"/>
          <p:cNvSpPr>
            <a:spLocks noGrp="1"/>
          </p:cNvSpPr>
          <p:nvPr>
            <p:ph type="title" hasCustomPrompt="1"/>
          </p:nvPr>
        </p:nvSpPr>
        <p:spPr>
          <a:xfrm>
            <a:off x="567082" y="346759"/>
            <a:ext cx="8731829" cy="320956"/>
          </a:xfrm>
          <a:prstGeom prst="rect">
            <a:avLst/>
          </a:prstGeom>
        </p:spPr>
        <p:txBody>
          <a:bodyPr vert="horz" wrap="square" lIns="0" tIns="0" rIns="0" bIns="0" rtlCol="0" anchor="t" anchorCtr="0">
            <a:spAutoFit/>
          </a:bodyPr>
          <a:lstStyle>
            <a:lvl1pPr>
              <a:defRPr sz="2086" b="0" i="0">
                <a:solidFill>
                  <a:schemeClr val="tx1"/>
                </a:solidFill>
              </a:defRPr>
            </a:lvl1pPr>
          </a:lstStyle>
          <a:p>
            <a:r>
              <a:rPr lang="en-US"/>
              <a:t>CLICK TO EDIT PAGE HEADING</a:t>
            </a:r>
            <a:endParaRPr lang="en-GB"/>
          </a:p>
        </p:txBody>
      </p:sp>
    </p:spTree>
    <p:extLst>
      <p:ext uri="{BB962C8B-B14F-4D97-AF65-F5344CB8AC3E}">
        <p14:creationId xmlns:p14="http://schemas.microsoft.com/office/powerpoint/2010/main" val="12641390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05367" y="3219013"/>
            <a:ext cx="8534400" cy="805364"/>
          </a:xfrm>
        </p:spPr>
        <p:txBody>
          <a:bodyPr>
            <a:normAutofit/>
          </a:bodyPr>
          <a:lstStyle>
            <a:lvl1pPr algn="l">
              <a:defRPr sz="5441" b="0" i="0">
                <a:solidFill>
                  <a:schemeClr val="tx1"/>
                </a:solidFill>
              </a:defRPr>
            </a:lvl1pPr>
          </a:lstStyle>
          <a:p>
            <a:r>
              <a:rPr lang="en-US"/>
              <a:t>CLICK TO EDIT COVER TITLE</a:t>
            </a:r>
            <a:endParaRPr lang="en-GB"/>
          </a:p>
        </p:txBody>
      </p:sp>
      <p:sp>
        <p:nvSpPr>
          <p:cNvPr id="3" name="Subtitle 2"/>
          <p:cNvSpPr>
            <a:spLocks noGrp="1"/>
          </p:cNvSpPr>
          <p:nvPr>
            <p:ph type="subTitle" idx="1" hasCustomPrompt="1"/>
          </p:nvPr>
        </p:nvSpPr>
        <p:spPr>
          <a:xfrm>
            <a:off x="605367" y="4207865"/>
            <a:ext cx="8534400" cy="488433"/>
          </a:xfrm>
        </p:spPr>
        <p:txBody>
          <a:bodyPr>
            <a:normAutofit/>
          </a:bodyPr>
          <a:lstStyle>
            <a:lvl1pPr marL="0" indent="0" algn="l">
              <a:buNone/>
              <a:defRPr sz="1814" b="0" i="0">
                <a:solidFill>
                  <a:schemeClr val="accent2"/>
                </a:solidFill>
              </a:defRPr>
            </a:lvl1pPr>
            <a:lvl2pPr marL="403395" indent="0" algn="ctr">
              <a:buNone/>
              <a:defRPr>
                <a:solidFill>
                  <a:schemeClr val="tx1">
                    <a:tint val="75000"/>
                  </a:schemeClr>
                </a:solidFill>
              </a:defRPr>
            </a:lvl2pPr>
            <a:lvl3pPr marL="806790" indent="0" algn="ctr">
              <a:buNone/>
              <a:defRPr>
                <a:solidFill>
                  <a:schemeClr val="tx1">
                    <a:tint val="75000"/>
                  </a:schemeClr>
                </a:solidFill>
              </a:defRPr>
            </a:lvl3pPr>
            <a:lvl4pPr marL="1210185" indent="0" algn="ctr">
              <a:buNone/>
              <a:defRPr>
                <a:solidFill>
                  <a:schemeClr val="tx1">
                    <a:tint val="75000"/>
                  </a:schemeClr>
                </a:solidFill>
              </a:defRPr>
            </a:lvl4pPr>
            <a:lvl5pPr marL="1613580" indent="0" algn="ctr">
              <a:buNone/>
              <a:defRPr>
                <a:solidFill>
                  <a:schemeClr val="tx1">
                    <a:tint val="75000"/>
                  </a:schemeClr>
                </a:solidFill>
              </a:defRPr>
            </a:lvl5pPr>
            <a:lvl6pPr marL="2016975" indent="0" algn="ctr">
              <a:buNone/>
              <a:defRPr>
                <a:solidFill>
                  <a:schemeClr val="tx1">
                    <a:tint val="75000"/>
                  </a:schemeClr>
                </a:solidFill>
              </a:defRPr>
            </a:lvl6pPr>
            <a:lvl7pPr marL="2420371" indent="0" algn="ctr">
              <a:buNone/>
              <a:defRPr>
                <a:solidFill>
                  <a:schemeClr val="tx1">
                    <a:tint val="75000"/>
                  </a:schemeClr>
                </a:solidFill>
              </a:defRPr>
            </a:lvl7pPr>
            <a:lvl8pPr marL="2823765" indent="0" algn="ctr">
              <a:buNone/>
              <a:defRPr>
                <a:solidFill>
                  <a:schemeClr val="tx1">
                    <a:tint val="75000"/>
                  </a:schemeClr>
                </a:solidFill>
              </a:defRPr>
            </a:lvl8pPr>
            <a:lvl9pPr marL="3227161" indent="0" algn="ctr">
              <a:buNone/>
              <a:defRPr>
                <a:solidFill>
                  <a:schemeClr val="tx1">
                    <a:tint val="75000"/>
                  </a:schemeClr>
                </a:solidFill>
              </a:defRPr>
            </a:lvl9pPr>
          </a:lstStyle>
          <a:p>
            <a:r>
              <a:rPr lang="en-US"/>
              <a:t>CLICK TO EDIT COVER SUBTITLE</a:t>
            </a:r>
            <a:endParaRPr lang="en-GB"/>
          </a:p>
        </p:txBody>
      </p:sp>
      <p:pic>
        <p:nvPicPr>
          <p:cNvPr id="5" name="Picture 4" descr="A black and white sign with white text&#10;&#10;Description automatically generated">
            <a:extLst>
              <a:ext uri="{FF2B5EF4-FFF2-40B4-BE49-F238E27FC236}">
                <a16:creationId xmlns:a16="http://schemas.microsoft.com/office/drawing/2014/main" id="{860493C7-DDCF-5E3A-0AB2-C664F3F5FAF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605367" y="5887169"/>
            <a:ext cx="1323977" cy="491980"/>
          </a:xfrm>
          <a:prstGeom prst="rect">
            <a:avLst/>
          </a:prstGeom>
        </p:spPr>
      </p:pic>
      <p:pic>
        <p:nvPicPr>
          <p:cNvPr id="4" name="Picture 3" descr="A blue and black logo&#10;&#10;Description automatically generated">
            <a:extLst>
              <a:ext uri="{FF2B5EF4-FFF2-40B4-BE49-F238E27FC236}">
                <a16:creationId xmlns:a16="http://schemas.microsoft.com/office/drawing/2014/main" id="{BA13AB29-68CA-BB1E-4EBD-921E446A22FB}"/>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605366" y="658630"/>
            <a:ext cx="1582036" cy="1369513"/>
          </a:xfrm>
          <a:prstGeom prst="rect">
            <a:avLst/>
          </a:prstGeom>
        </p:spPr>
      </p:pic>
      <p:sp>
        <p:nvSpPr>
          <p:cNvPr id="7" name="TextBox 6">
            <a:extLst>
              <a:ext uri="{FF2B5EF4-FFF2-40B4-BE49-F238E27FC236}">
                <a16:creationId xmlns:a16="http://schemas.microsoft.com/office/drawing/2014/main" id="{83EE948E-0301-CAC4-99B7-E503F360B6CA}"/>
              </a:ext>
            </a:extLst>
          </p:cNvPr>
          <p:cNvSpPr txBox="1"/>
          <p:nvPr userDrawn="1"/>
        </p:nvSpPr>
        <p:spPr>
          <a:xfrm>
            <a:off x="9423643" y="0"/>
            <a:ext cx="2768357" cy="343492"/>
          </a:xfrm>
          <a:prstGeom prst="rect">
            <a:avLst/>
          </a:prstGeom>
          <a:noFill/>
        </p:spPr>
        <p:txBody>
          <a:bodyPr wrap="square" rtlCol="0">
            <a:spAutoFit/>
          </a:bodyPr>
          <a:lstStyle/>
          <a:p>
            <a:r>
              <a:rPr lang="en-GB" sz="1632" b="0" i="0">
                <a:solidFill>
                  <a:schemeClr val="tx1">
                    <a:lumMod val="50000"/>
                  </a:schemeClr>
                </a:solidFill>
                <a:latin typeface="Aptos" panose="020B0004020202020204" pitchFamily="34" charset="0"/>
              </a:rPr>
              <a:t>STRICTLY CONFIDENTIAL</a:t>
            </a:r>
          </a:p>
        </p:txBody>
      </p:sp>
    </p:spTree>
    <p:extLst>
      <p:ext uri="{BB962C8B-B14F-4D97-AF65-F5344CB8AC3E}">
        <p14:creationId xmlns:p14="http://schemas.microsoft.com/office/powerpoint/2010/main" val="56330243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275-74C4-B12E-7032-5124609BD00E}"/>
              </a:ext>
            </a:extLst>
          </p:cNvPr>
          <p:cNvSpPr>
            <a:spLocks noGrp="1"/>
          </p:cNvSpPr>
          <p:nvPr>
            <p:ph type="title" hasCustomPrompt="1"/>
          </p:nvPr>
        </p:nvSpPr>
        <p:spPr>
          <a:xfrm>
            <a:off x="838200" y="713342"/>
            <a:ext cx="10515600" cy="418638"/>
          </a:xfrm>
        </p:spPr>
        <p:txBody>
          <a:bodyPr/>
          <a:lstStyle>
            <a:lvl1pPr>
              <a:defRPr b="0" i="0"/>
            </a:lvl1pPr>
          </a:lstStyle>
          <a:p>
            <a:r>
              <a:rPr lang="en-US"/>
              <a:t>SECTION #2 HERE</a:t>
            </a:r>
          </a:p>
        </p:txBody>
      </p:sp>
      <p:sp>
        <p:nvSpPr>
          <p:cNvPr id="9" name="Content Placeholder 2">
            <a:extLst>
              <a:ext uri="{FF2B5EF4-FFF2-40B4-BE49-F238E27FC236}">
                <a16:creationId xmlns:a16="http://schemas.microsoft.com/office/drawing/2014/main" id="{94EA7567-AA63-E3C8-2CE2-F490839850F8}"/>
              </a:ext>
            </a:extLst>
          </p:cNvPr>
          <p:cNvSpPr>
            <a:spLocks noGrp="1"/>
          </p:cNvSpPr>
          <p:nvPr>
            <p:ph idx="1" hasCustomPrompt="1"/>
          </p:nvPr>
        </p:nvSpPr>
        <p:spPr>
          <a:xfrm>
            <a:off x="838200" y="1357458"/>
            <a:ext cx="10515600" cy="4834336"/>
          </a:xfrm>
        </p:spPr>
        <p:txBody>
          <a:bodyPr/>
          <a:lstStyle>
            <a:lvl1pPr>
              <a:defRPr b="0" i="0"/>
            </a:lvl1pPr>
          </a:lstStyle>
          <a:p>
            <a:pPr lvl="0"/>
            <a:r>
              <a:rPr lang="en-US"/>
              <a:t>Your text goes here</a:t>
            </a:r>
          </a:p>
        </p:txBody>
      </p:sp>
      <p:pic>
        <p:nvPicPr>
          <p:cNvPr id="3" name="Picture 2" descr="A picture containing background pattern&#10;&#10;Description automatically generated">
            <a:extLst>
              <a:ext uri="{FF2B5EF4-FFF2-40B4-BE49-F238E27FC236}">
                <a16:creationId xmlns:a16="http://schemas.microsoft.com/office/drawing/2014/main" id="{769E3E75-7415-D37B-482C-6298F8E2C289}"/>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714053" y="1095392"/>
            <a:ext cx="11146343" cy="414490"/>
          </a:xfrm>
          <a:prstGeom prst="rect">
            <a:avLst/>
          </a:prstGeom>
        </p:spPr>
      </p:pic>
    </p:spTree>
    <p:extLst>
      <p:ext uri="{BB962C8B-B14F-4D97-AF65-F5344CB8AC3E}">
        <p14:creationId xmlns:p14="http://schemas.microsoft.com/office/powerpoint/2010/main" val="4800285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3_Title Only">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F2FD155-AB27-1F3D-A0E4-349A7CFD6FCB}"/>
              </a:ext>
            </a:extLst>
          </p:cNvPr>
          <p:cNvSpPr>
            <a:spLocks noGrp="1"/>
          </p:cNvSpPr>
          <p:nvPr>
            <p:ph type="title" hasCustomPrompt="1"/>
          </p:nvPr>
        </p:nvSpPr>
        <p:spPr>
          <a:xfrm>
            <a:off x="838200" y="713342"/>
            <a:ext cx="10515600" cy="418638"/>
          </a:xfrm>
        </p:spPr>
        <p:txBody>
          <a:bodyPr/>
          <a:lstStyle>
            <a:lvl1pPr>
              <a:defRPr b="0" i="0"/>
            </a:lvl1pPr>
          </a:lstStyle>
          <a:p>
            <a:r>
              <a:rPr lang="en-US"/>
              <a:t>SECTION #1 HERE</a:t>
            </a:r>
          </a:p>
        </p:txBody>
      </p:sp>
      <p:sp>
        <p:nvSpPr>
          <p:cNvPr id="11" name="Content Placeholder 2">
            <a:extLst>
              <a:ext uri="{FF2B5EF4-FFF2-40B4-BE49-F238E27FC236}">
                <a16:creationId xmlns:a16="http://schemas.microsoft.com/office/drawing/2014/main" id="{EE1B9F04-6054-933D-685C-CCECD334E09E}"/>
              </a:ext>
            </a:extLst>
          </p:cNvPr>
          <p:cNvSpPr>
            <a:spLocks noGrp="1"/>
          </p:cNvSpPr>
          <p:nvPr>
            <p:ph idx="1" hasCustomPrompt="1"/>
          </p:nvPr>
        </p:nvSpPr>
        <p:spPr>
          <a:xfrm>
            <a:off x="838200" y="1357458"/>
            <a:ext cx="10515600" cy="4834336"/>
          </a:xfrm>
        </p:spPr>
        <p:txBody>
          <a:bodyPr/>
          <a:lstStyle>
            <a:lvl1pPr>
              <a:defRPr b="0" i="0"/>
            </a:lvl1pPr>
          </a:lstStyle>
          <a:p>
            <a:pPr lvl="0"/>
            <a:r>
              <a:rPr lang="en-US"/>
              <a:t>Your text goes here</a:t>
            </a:r>
          </a:p>
        </p:txBody>
      </p:sp>
      <p:pic>
        <p:nvPicPr>
          <p:cNvPr id="12" name="Picture 11" descr="A picture containing background pattern&#10;&#10;Description automatically generated">
            <a:extLst>
              <a:ext uri="{FF2B5EF4-FFF2-40B4-BE49-F238E27FC236}">
                <a16:creationId xmlns:a16="http://schemas.microsoft.com/office/drawing/2014/main" id="{0FB875FB-43DF-F1DF-D76D-EFA2BDA3CB06}"/>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714053" y="1095392"/>
            <a:ext cx="11146343" cy="414490"/>
          </a:xfrm>
          <a:prstGeom prst="rect">
            <a:avLst/>
          </a:prstGeom>
        </p:spPr>
      </p:pic>
    </p:spTree>
    <p:extLst>
      <p:ext uri="{BB962C8B-B14F-4D97-AF65-F5344CB8AC3E}">
        <p14:creationId xmlns:p14="http://schemas.microsoft.com/office/powerpoint/2010/main" val="700151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slideLayout" Target="../slideLayouts/slideLayout20.xml"/><Relationship Id="rId7"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oleObject" Target="../embeddings/oleObject1.bin"/><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ags" Target="../tags/tag1.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theme" Target="../theme/theme3.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3.em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cstate="print">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060693-DB10-D4A8-2E50-2D0EF35BD0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TITLE SLIDE</a:t>
            </a:r>
          </a:p>
        </p:txBody>
      </p:sp>
      <p:sp>
        <p:nvSpPr>
          <p:cNvPr id="3" name="Text Placeholder 2">
            <a:extLst>
              <a:ext uri="{FF2B5EF4-FFF2-40B4-BE49-F238E27FC236}">
                <a16:creationId xmlns:a16="http://schemas.microsoft.com/office/drawing/2014/main" id="{645AD9AB-CEF8-3FF5-4AFD-0DD20CEA60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Box 3">
            <a:extLst>
              <a:ext uri="{FF2B5EF4-FFF2-40B4-BE49-F238E27FC236}">
                <a16:creationId xmlns:a16="http://schemas.microsoft.com/office/drawing/2014/main" id="{012110A2-8A32-1E27-C9AA-268D74B7FF72}"/>
              </a:ext>
            </a:extLst>
          </p:cNvPr>
          <p:cNvSpPr txBox="1"/>
          <p:nvPr userDrawn="1"/>
        </p:nvSpPr>
        <p:spPr>
          <a:xfrm>
            <a:off x="1578605" y="6473846"/>
            <a:ext cx="4408098"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spc="0">
                <a:solidFill>
                  <a:srgbClr val="A1DDE4"/>
                </a:solidFill>
                <a:latin typeface="Aptos" panose="020B0004020202020204" pitchFamily="34" charset="0"/>
              </a:rPr>
              <a:t>MKT-1343 Rev A | </a:t>
            </a:r>
            <a:r>
              <a:rPr lang="en-US" sz="800" spc="0" baseline="0">
                <a:solidFill>
                  <a:srgbClr val="A1DDE4"/>
                </a:solidFill>
                <a:latin typeface="Aptos" panose="020B0004020202020204" pitchFamily="34" charset="0"/>
                <a:cs typeface="Arial" panose="020B0604020202020204" pitchFamily="34" charset="0"/>
              </a:rPr>
              <a:t>CONFIDENTIAL | ©2025  R2 TECHNOLOGIES. ALL RIGHTS RESERVED.</a:t>
            </a:r>
          </a:p>
        </p:txBody>
      </p:sp>
      <p:pic>
        <p:nvPicPr>
          <p:cNvPr id="5" name="Picture 4">
            <a:extLst>
              <a:ext uri="{FF2B5EF4-FFF2-40B4-BE49-F238E27FC236}">
                <a16:creationId xmlns:a16="http://schemas.microsoft.com/office/drawing/2014/main" id="{8994A791-6B5E-CC71-03CB-A123DB56809C}"/>
              </a:ext>
            </a:extLst>
          </p:cNvPr>
          <p:cNvPicPr>
            <a:picLocks noChangeAspect="1"/>
          </p:cNvPicPr>
          <p:nvPr userDrawn="1"/>
        </p:nvPicPr>
        <p:blipFill>
          <a:blip r:embed="rId20" cstate="print">
            <a:extLst>
              <a:ext uri="{28A0092B-C50C-407E-A947-70E740481C1C}">
                <a14:useLocalDpi xmlns:a14="http://schemas.microsoft.com/office/drawing/2010/main"/>
              </a:ext>
            </a:extLst>
          </a:blip>
          <a:stretch>
            <a:fillRect/>
          </a:stretch>
        </p:blipFill>
        <p:spPr>
          <a:xfrm>
            <a:off x="159126" y="5773040"/>
            <a:ext cx="1534456" cy="1534456"/>
          </a:xfrm>
          <a:prstGeom prst="rect">
            <a:avLst/>
          </a:prstGeom>
        </p:spPr>
      </p:pic>
      <p:pic>
        <p:nvPicPr>
          <p:cNvPr id="10" name="Picture 9" descr="A black background with blue text&#10;&#10;AI-generated content may be incorrect.">
            <a:extLst>
              <a:ext uri="{FF2B5EF4-FFF2-40B4-BE49-F238E27FC236}">
                <a16:creationId xmlns:a16="http://schemas.microsoft.com/office/drawing/2014/main" id="{BD7D7105-9DAA-9DEB-74CC-34DC3FF3B4E0}"/>
              </a:ext>
            </a:extLst>
          </p:cNvPr>
          <p:cNvPicPr>
            <a:picLocks noChangeAspect="1"/>
          </p:cNvPicPr>
          <p:nvPr userDrawn="1"/>
        </p:nvPicPr>
        <p:blipFill>
          <a:blip r:embed="rId21" cstate="print">
            <a:extLst>
              <a:ext uri="{28A0092B-C50C-407E-A947-70E740481C1C}">
                <a14:useLocalDpi xmlns:a14="http://schemas.microsoft.com/office/drawing/2010/main"/>
              </a:ext>
            </a:extLst>
          </a:blip>
          <a:stretch>
            <a:fillRect/>
          </a:stretch>
        </p:blipFill>
        <p:spPr>
          <a:xfrm>
            <a:off x="10792360" y="5912406"/>
            <a:ext cx="1122880" cy="1122880"/>
          </a:xfrm>
          <a:prstGeom prst="rect">
            <a:avLst/>
          </a:prstGeom>
        </p:spPr>
      </p:pic>
    </p:spTree>
    <p:extLst>
      <p:ext uri="{BB962C8B-B14F-4D97-AF65-F5344CB8AC3E}">
        <p14:creationId xmlns:p14="http://schemas.microsoft.com/office/powerpoint/2010/main" val="2559486777"/>
      </p:ext>
    </p:extLst>
  </p:cSld>
  <p:clrMap bg1="lt1" tx1="dk1" bg2="lt2" tx2="dk2" accent1="accent1" accent2="accent2" accent3="accent3" accent4="accent4" accent5="accent5" accent6="accent6" hlink="hlink" folHlink="folHlink"/>
  <p:sldLayoutIdLst>
    <p:sldLayoutId id="2147483683" r:id="rId1"/>
    <p:sldLayoutId id="2147483685" r:id="rId2"/>
    <p:sldLayoutId id="2147483696" r:id="rId3"/>
    <p:sldLayoutId id="2147483697" r:id="rId4"/>
    <p:sldLayoutId id="2147483702" r:id="rId5"/>
    <p:sldLayoutId id="2147483688" r:id="rId6"/>
    <p:sldLayoutId id="2147483723" r:id="rId7"/>
    <p:sldLayoutId id="2147483700" r:id="rId8"/>
    <p:sldLayoutId id="2147483724" r:id="rId9"/>
    <p:sldLayoutId id="2147483691" r:id="rId10"/>
    <p:sldLayoutId id="2147483692" r:id="rId11"/>
    <p:sldLayoutId id="2147483715" r:id="rId12"/>
    <p:sldLayoutId id="2147483716" r:id="rId13"/>
    <p:sldLayoutId id="2147483717" r:id="rId14"/>
    <p:sldLayoutId id="2147483719" r:id="rId15"/>
    <p:sldLayoutId id="2147483720" r:id="rId16"/>
    <p:sldLayoutId id="2147483722" r:id="rId17"/>
  </p:sldLayoutIdLst>
  <p:txStyles>
    <p:titleStyle>
      <a:lvl1pPr algn="l" defTabSz="914400" rtl="0" eaLnBrk="1" latinLnBrk="0" hangingPunct="1">
        <a:lnSpc>
          <a:spcPct val="90000"/>
        </a:lnSpc>
        <a:spcBef>
          <a:spcPct val="0"/>
        </a:spcBef>
        <a:buNone/>
        <a:defRPr sz="4300" b="1" i="0" kern="1200">
          <a:solidFill>
            <a:schemeClr val="bg1"/>
          </a:solidFill>
          <a:latin typeface="Aptos" panose="020B00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Aptos"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Aptos" panose="020B00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Aptos" panose="020B00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060693-DB10-D4A8-2E50-2D0EF35BD0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TITLE SLIDE</a:t>
            </a:r>
          </a:p>
        </p:txBody>
      </p:sp>
      <p:sp>
        <p:nvSpPr>
          <p:cNvPr id="3" name="Text Placeholder 2">
            <a:extLst>
              <a:ext uri="{FF2B5EF4-FFF2-40B4-BE49-F238E27FC236}">
                <a16:creationId xmlns:a16="http://schemas.microsoft.com/office/drawing/2014/main" id="{645AD9AB-CEF8-3FF5-4AFD-0DD20CEA60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34C7E2C0-619F-48F9-6673-449C5FEDBFBB}"/>
              </a:ext>
            </a:extLst>
          </p:cNvPr>
          <p:cNvSpPr txBox="1"/>
          <p:nvPr userDrawn="1"/>
        </p:nvSpPr>
        <p:spPr>
          <a:xfrm>
            <a:off x="1984813" y="6418262"/>
            <a:ext cx="4408098" cy="200055"/>
          </a:xfrm>
          <a:prstGeom prst="rect">
            <a:avLst/>
          </a:prstGeom>
          <a:noFill/>
        </p:spPr>
        <p:txBody>
          <a:bodyPr wrap="square" rtlCol="0">
            <a:spAutoFit/>
          </a:bodyPr>
          <a:lstStyle/>
          <a:p>
            <a:r>
              <a:rPr lang="en-US" sz="700" spc="100" baseline="0">
                <a:solidFill>
                  <a:srgbClr val="041E42"/>
                </a:solidFill>
                <a:latin typeface="Shapiro Pro 52 Middle" panose="020B0503050000020004" pitchFamily="34" charset="0"/>
                <a:cs typeface="Arial" panose="020B0604020202020204" pitchFamily="34" charset="0"/>
              </a:rPr>
              <a:t>CONFIDENTIAL | ©2025  R2 TECHNOLOGIES. ALL RIGHTS RESERVED.</a:t>
            </a:r>
          </a:p>
        </p:txBody>
      </p:sp>
      <p:pic>
        <p:nvPicPr>
          <p:cNvPr id="5" name="Picture 4" descr="A black background with blue text&#10;&#10;Description automatically generated">
            <a:extLst>
              <a:ext uri="{FF2B5EF4-FFF2-40B4-BE49-F238E27FC236}">
                <a16:creationId xmlns:a16="http://schemas.microsoft.com/office/drawing/2014/main" id="{E8D47C61-DB87-06AE-7C5F-9A917D5EB1CC}"/>
              </a:ext>
            </a:extLst>
          </p:cNvPr>
          <p:cNvPicPr>
            <a:picLocks noChangeAspect="1"/>
          </p:cNvPicPr>
          <p:nvPr userDrawn="1"/>
        </p:nvPicPr>
        <p:blipFill>
          <a:blip r:embed="rId8" cstate="print">
            <a:extLst>
              <a:ext uri="{28A0092B-C50C-407E-A947-70E740481C1C}">
                <a14:useLocalDpi xmlns:a14="http://schemas.microsoft.com/office/drawing/2010/main"/>
              </a:ext>
            </a:extLst>
          </a:blip>
          <a:stretch>
            <a:fillRect/>
          </a:stretch>
        </p:blipFill>
        <p:spPr>
          <a:xfrm>
            <a:off x="709613" y="5804693"/>
            <a:ext cx="1376363" cy="1376363"/>
          </a:xfrm>
          <a:prstGeom prst="rect">
            <a:avLst/>
          </a:prstGeom>
        </p:spPr>
      </p:pic>
    </p:spTree>
    <p:extLst>
      <p:ext uri="{BB962C8B-B14F-4D97-AF65-F5344CB8AC3E}">
        <p14:creationId xmlns:p14="http://schemas.microsoft.com/office/powerpoint/2010/main" val="2926633285"/>
      </p:ext>
    </p:extLst>
  </p:cSld>
  <p:clrMap bg1="lt1" tx1="dk1" bg2="lt2" tx2="dk2" accent1="accent1" accent2="accent2" accent3="accent3" accent4="accent4" accent5="accent5" accent6="accent6" hlink="hlink" folHlink="folHlink"/>
  <p:sldLayoutIdLst>
    <p:sldLayoutId id="2147483706" r:id="rId1"/>
    <p:sldLayoutId id="2147483708" r:id="rId2"/>
    <p:sldLayoutId id="2147483711" r:id="rId3"/>
    <p:sldLayoutId id="2147483712" r:id="rId4"/>
    <p:sldLayoutId id="2147483713" r:id="rId5"/>
    <p:sldLayoutId id="2147483714" r:id="rId6"/>
  </p:sldLayoutIdLst>
  <p:txStyles>
    <p:titleStyle>
      <a:lvl1pPr algn="l" defTabSz="914400" rtl="0" eaLnBrk="1" latinLnBrk="0" hangingPunct="1">
        <a:lnSpc>
          <a:spcPct val="90000"/>
        </a:lnSpc>
        <a:spcBef>
          <a:spcPct val="0"/>
        </a:spcBef>
        <a:buNone/>
        <a:defRPr sz="4400" b="1" i="0" kern="1200">
          <a:solidFill>
            <a:srgbClr val="041E42"/>
          </a:solidFill>
          <a:latin typeface="Shapiro Pro 72 Heavy" panose="020B0503050000020004"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rgbClr val="041E42"/>
          </a:solidFill>
          <a:latin typeface="Shapiro Pro 52 Middle" panose="020B0503050000020004"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rgbClr val="041E42"/>
          </a:solidFill>
          <a:latin typeface="Shapiro Pro 52 Middle" panose="020B05030500000200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rgbClr val="041E42"/>
          </a:solidFill>
          <a:latin typeface="Shapiro Pro 52 Middle" panose="020B05030500000200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rgbClr val="041E42"/>
          </a:solidFill>
          <a:latin typeface="Shapiro Pro 52 Middle" panose="020B05030500000200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rgbClr val="041E42"/>
          </a:solidFill>
          <a:latin typeface="Shapiro Pro 52 Middle" panose="020B05030500000200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bg1"/>
            </a:gs>
            <a:gs pos="100000">
              <a:schemeClr val="accent5"/>
            </a:gs>
          </a:gsLst>
          <a:lin ang="0" scaled="1"/>
          <a:tileRect/>
        </a:gradFill>
        <a:effectLst/>
      </p:bgPr>
    </p:bg>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947D1AAE-5382-913D-5CE9-41C53DEE2F81}"/>
              </a:ext>
            </a:extLst>
          </p:cNvPr>
          <p:cNvGraphicFramePr>
            <a:graphicFrameLocks noChangeAspect="1"/>
          </p:cNvGraphicFramePr>
          <p:nvPr userDrawn="1">
            <p:custDataLst>
              <p:tags r:id="rId12"/>
            </p:custDataLst>
            <p:extLst>
              <p:ext uri="{D42A27DB-BD31-4B8C-83A1-F6EECF244321}">
                <p14:modId xmlns:p14="http://schemas.microsoft.com/office/powerpoint/2010/main" val="1518759485"/>
              </p:ext>
            </p:extLst>
          </p:nvPr>
        </p:nvGraphicFramePr>
        <p:xfrm>
          <a:off x="1440" y="1440"/>
          <a:ext cx="1440" cy="1440"/>
        </p:xfrm>
        <a:graphic>
          <a:graphicData uri="http://schemas.openxmlformats.org/presentationml/2006/ole">
            <mc:AlternateContent xmlns:mc="http://schemas.openxmlformats.org/markup-compatibility/2006">
              <mc:Choice xmlns:v="urn:schemas-microsoft-com:vml" Requires="v">
                <p:oleObj name="think-cell Slide" r:id="rId13" imgW="360" imgH="360" progId="TCLayout.ActiveDocument.1">
                  <p:embed/>
                </p:oleObj>
              </mc:Choice>
              <mc:Fallback>
                <p:oleObj name="think-cell Slide" r:id="rId13" imgW="360" imgH="360" progId="TCLayout.ActiveDocument.1">
                  <p:embed/>
                  <p:pic>
                    <p:nvPicPr>
                      <p:cNvPr id="9" name="think-cell data - do not delete" hidden="1">
                        <a:extLst>
                          <a:ext uri="{FF2B5EF4-FFF2-40B4-BE49-F238E27FC236}">
                            <a16:creationId xmlns:a16="http://schemas.microsoft.com/office/drawing/2014/main" id="{947D1AAE-5382-913D-5CE9-41C53DEE2F81}"/>
                          </a:ext>
                        </a:extLst>
                      </p:cNvPr>
                      <p:cNvPicPr/>
                      <p:nvPr/>
                    </p:nvPicPr>
                    <p:blipFill>
                      <a:blip r:embed="rId14"/>
                      <a:stretch>
                        <a:fillRect/>
                      </a:stretch>
                    </p:blipFill>
                    <p:spPr>
                      <a:xfrm>
                        <a:off x="1440" y="1440"/>
                        <a:ext cx="1440" cy="1440"/>
                      </a:xfrm>
                      <a:prstGeom prst="rect">
                        <a:avLst/>
                      </a:prstGeom>
                    </p:spPr>
                  </p:pic>
                </p:oleObj>
              </mc:Fallback>
            </mc:AlternateContent>
          </a:graphicData>
        </a:graphic>
      </p:graphicFrame>
      <p:sp>
        <p:nvSpPr>
          <p:cNvPr id="3" name="Text Placeholder 2"/>
          <p:cNvSpPr>
            <a:spLocks noGrp="1"/>
          </p:cNvSpPr>
          <p:nvPr>
            <p:ph type="body" idx="1"/>
          </p:nvPr>
        </p:nvSpPr>
        <p:spPr>
          <a:xfrm>
            <a:off x="554182" y="1040781"/>
            <a:ext cx="11083637" cy="4905487"/>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Title Placeholder 1"/>
          <p:cNvSpPr>
            <a:spLocks noGrp="1"/>
          </p:cNvSpPr>
          <p:nvPr>
            <p:ph type="title"/>
          </p:nvPr>
        </p:nvSpPr>
        <p:spPr>
          <a:xfrm>
            <a:off x="567082" y="371606"/>
            <a:ext cx="8731829" cy="418638"/>
          </a:xfrm>
          <a:prstGeom prst="rect">
            <a:avLst/>
          </a:prstGeom>
        </p:spPr>
        <p:txBody>
          <a:bodyPr vert="horz" wrap="square" lIns="0" tIns="0" rIns="0" bIns="0" rtlCol="0" anchor="t" anchorCtr="0">
            <a:spAutoFit/>
          </a:bodyPr>
          <a:lstStyle/>
          <a:p>
            <a:r>
              <a:rPr lang="en-US"/>
              <a:t>CLICK TO EDIT PAGE HEADING</a:t>
            </a:r>
            <a:endParaRPr lang="en-GB"/>
          </a:p>
        </p:txBody>
      </p:sp>
      <p:sp>
        <p:nvSpPr>
          <p:cNvPr id="7" name="GS Doctop Placeholder" hidden="1"/>
          <p:cNvSpPr txBox="1"/>
          <p:nvPr userDrawn="1"/>
        </p:nvSpPr>
        <p:spPr>
          <a:xfrm>
            <a:off x="632884" y="1"/>
            <a:ext cx="10972800" cy="200824"/>
          </a:xfrm>
          <a:prstGeom prst="rect">
            <a:avLst/>
          </a:prstGeom>
          <a:noFill/>
        </p:spPr>
        <p:txBody>
          <a:bodyPr vert="horz" wrap="square" lIns="0" rIns="0" rtlCol="0">
            <a:spAutoFit/>
          </a:bodyPr>
          <a:lstStyle/>
          <a:p>
            <a:pPr algn="l"/>
            <a:r>
              <a:rPr lang="en-US" sz="705" b="0">
                <a:effectLst/>
                <a:latin typeface="Arial"/>
              </a:rPr>
              <a:t>ibdroot\projects\IBD-NY\sidebands2023\915868_1\08. Presentations\05. (2023.09.14) Investor Presentation\Project Freeze Management Introduction (30-Oct-2023).pptx</a:t>
            </a:r>
            <a:endParaRPr lang="en-GB" sz="705" b="0">
              <a:effectLst/>
              <a:latin typeface="Arial"/>
            </a:endParaRPr>
          </a:p>
        </p:txBody>
      </p:sp>
      <p:sp>
        <p:nvSpPr>
          <p:cNvPr id="74" name="Slide Number Placeholder 5"/>
          <p:cNvSpPr txBox="1">
            <a:spLocks/>
          </p:cNvSpPr>
          <p:nvPr userDrawn="1"/>
        </p:nvSpPr>
        <p:spPr>
          <a:xfrm>
            <a:off x="11207035" y="6405467"/>
            <a:ext cx="430784" cy="273050"/>
          </a:xfrm>
          <a:prstGeom prst="rect">
            <a:avLst/>
          </a:prstGeom>
        </p:spPr>
        <p:txBody>
          <a:bodyPr vert="horz" lIns="0" tIns="40341" rIns="0" bIns="40341" rtlCol="0" anchor="ctr"/>
          <a:lstStyle>
            <a:defPPr>
              <a:defRPr lang="en-US"/>
            </a:defPPr>
            <a:lvl1pPr marL="0" algn="r" defTabSz="914400" rtl="0" eaLnBrk="1" latinLnBrk="0" hangingPunct="1">
              <a:defRPr sz="10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58B472C-86BA-4AE8-8998-888ACF1E2015}" type="slidenum">
              <a:rPr lang="en-GB" sz="882" b="0" i="0" smtClean="0">
                <a:solidFill>
                  <a:srgbClr val="ADEAF2"/>
                </a:solidFill>
                <a:latin typeface="Aptos" panose="020B0004020202020204" pitchFamily="34" charset="0"/>
                <a:cs typeface="Calibri" panose="020F0502020204030204" pitchFamily="34" charset="0"/>
              </a:rPr>
              <a:pPr/>
              <a:t>‹#›</a:t>
            </a:fld>
            <a:endParaRPr lang="en-GB" sz="882" b="0" i="0">
              <a:solidFill>
                <a:srgbClr val="ADEAF2"/>
              </a:solidFill>
              <a:latin typeface="Aptos" panose="020B0004020202020204" pitchFamily="34" charset="0"/>
              <a:cs typeface="Calibri" panose="020F0502020204030204" pitchFamily="34" charset="0"/>
            </a:endParaRPr>
          </a:p>
        </p:txBody>
      </p:sp>
      <p:sp>
        <p:nvSpPr>
          <p:cNvPr id="11" name="Rectangle 10">
            <a:extLst>
              <a:ext uri="{FF2B5EF4-FFF2-40B4-BE49-F238E27FC236}">
                <a16:creationId xmlns:a16="http://schemas.microsoft.com/office/drawing/2014/main" id="{5DB62B14-18C7-E523-5C7E-5A6200AF1BD5}"/>
              </a:ext>
            </a:extLst>
          </p:cNvPr>
          <p:cNvSpPr/>
          <p:nvPr userDrawn="1"/>
        </p:nvSpPr>
        <p:spPr>
          <a:xfrm>
            <a:off x="567082" y="911733"/>
            <a:ext cx="11057836" cy="41458"/>
          </a:xfrm>
          <a:prstGeom prst="rect">
            <a:avLst/>
          </a:prstGeom>
          <a:solidFill>
            <a:srgbClr val="ADEA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32" b="0" i="0">
              <a:latin typeface="Aptos" panose="020B0004020202020204" pitchFamily="34" charset="0"/>
            </a:endParaRPr>
          </a:p>
        </p:txBody>
      </p:sp>
      <p:sp>
        <p:nvSpPr>
          <p:cNvPr id="6" name="TextBox 5">
            <a:extLst>
              <a:ext uri="{FF2B5EF4-FFF2-40B4-BE49-F238E27FC236}">
                <a16:creationId xmlns:a16="http://schemas.microsoft.com/office/drawing/2014/main" id="{25376957-6FE1-5B8D-72BD-496E010E96B9}"/>
              </a:ext>
            </a:extLst>
          </p:cNvPr>
          <p:cNvSpPr txBox="1"/>
          <p:nvPr userDrawn="1"/>
        </p:nvSpPr>
        <p:spPr>
          <a:xfrm>
            <a:off x="9423643" y="0"/>
            <a:ext cx="2768357" cy="343492"/>
          </a:xfrm>
          <a:prstGeom prst="rect">
            <a:avLst/>
          </a:prstGeom>
          <a:noFill/>
        </p:spPr>
        <p:txBody>
          <a:bodyPr wrap="square" rtlCol="0">
            <a:spAutoFit/>
          </a:bodyPr>
          <a:lstStyle/>
          <a:p>
            <a:r>
              <a:rPr lang="en-GB" sz="1632" b="0" i="0">
                <a:solidFill>
                  <a:schemeClr val="tx1">
                    <a:lumMod val="50000"/>
                  </a:schemeClr>
                </a:solidFill>
                <a:latin typeface="Aptos" panose="020B0004020202020204" pitchFamily="34" charset="0"/>
              </a:rPr>
              <a:t>STRICTLY CONFIDENTIAL</a:t>
            </a:r>
          </a:p>
        </p:txBody>
      </p:sp>
    </p:spTree>
    <p:extLst>
      <p:ext uri="{BB962C8B-B14F-4D97-AF65-F5344CB8AC3E}">
        <p14:creationId xmlns:p14="http://schemas.microsoft.com/office/powerpoint/2010/main" val="227165837"/>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Lst>
  <p:hf hdr="0" dt="0"/>
  <p:txStyles>
    <p:titleStyle>
      <a:lvl1pPr algn="l" defTabSz="806790" rtl="0" eaLnBrk="1" latinLnBrk="0" hangingPunct="1">
        <a:spcBef>
          <a:spcPct val="0"/>
        </a:spcBef>
        <a:buNone/>
        <a:defRPr sz="2720" b="0" i="0" kern="1200" cap="none" baseline="0">
          <a:solidFill>
            <a:schemeClr val="tx1"/>
          </a:solidFill>
          <a:latin typeface="Aptos" panose="020B0004020202020204" pitchFamily="34" charset="0"/>
          <a:ea typeface="+mj-ea"/>
          <a:cs typeface="Calibri" panose="020F0502020204030204" pitchFamily="34" charset="0"/>
        </a:defRPr>
      </a:lvl1pPr>
    </p:titleStyle>
    <p:bodyStyle>
      <a:lvl1pPr marL="302547" indent="-302547" algn="l" defTabSz="806790" rtl="0" eaLnBrk="1" latinLnBrk="0" hangingPunct="1">
        <a:spcBef>
          <a:spcPct val="20000"/>
        </a:spcBef>
        <a:buClr>
          <a:schemeClr val="accent2"/>
        </a:buClr>
        <a:buFont typeface="Wingdings" panose="05000000000000000000" pitchFamily="2" charset="2"/>
        <a:buChar char="§"/>
        <a:defRPr sz="1270" b="0" i="0" kern="1200">
          <a:solidFill>
            <a:schemeClr val="tx1"/>
          </a:solidFill>
          <a:latin typeface="Aptos" panose="020B0004020202020204" pitchFamily="34" charset="0"/>
          <a:ea typeface="+mn-ea"/>
          <a:cs typeface="Calibri" panose="020F0502020204030204" pitchFamily="34" charset="0"/>
        </a:defRPr>
      </a:lvl1pPr>
      <a:lvl2pPr marL="603692" indent="-298344" algn="l" defTabSz="806790" rtl="0" eaLnBrk="1" latinLnBrk="0" hangingPunct="1">
        <a:spcBef>
          <a:spcPct val="20000"/>
        </a:spcBef>
        <a:buFont typeface="Arial" pitchFamily="34" charset="0"/>
        <a:buChar char="–"/>
        <a:defRPr sz="1270" b="0" i="0" kern="1200">
          <a:solidFill>
            <a:schemeClr val="tx1"/>
          </a:solidFill>
          <a:latin typeface="Aptos" panose="020B0004020202020204" pitchFamily="34" charset="0"/>
          <a:ea typeface="+mn-ea"/>
          <a:cs typeface="Calibri" panose="020F0502020204030204" pitchFamily="34" charset="0"/>
        </a:defRPr>
      </a:lvl2pPr>
      <a:lvl3pPr marL="909040" indent="-305348" algn="l" defTabSz="806790" rtl="0" eaLnBrk="1" latinLnBrk="0" hangingPunct="1">
        <a:spcBef>
          <a:spcPct val="20000"/>
        </a:spcBef>
        <a:buFont typeface="Arial" panose="020B0604020202020204" pitchFamily="34" charset="0"/>
        <a:buChar char="‒"/>
        <a:defRPr sz="1270" b="0" i="0" kern="1200">
          <a:solidFill>
            <a:schemeClr val="tx1"/>
          </a:solidFill>
          <a:latin typeface="Aptos" panose="020B0004020202020204" pitchFamily="34" charset="0"/>
          <a:ea typeface="+mn-ea"/>
          <a:cs typeface="Calibri" panose="020F0502020204030204" pitchFamily="34" charset="0"/>
        </a:defRPr>
      </a:lvl3pPr>
      <a:lvl4pPr marL="1214387" indent="-305348" algn="l" defTabSz="806790" rtl="0" eaLnBrk="1" latinLnBrk="0" hangingPunct="1">
        <a:spcBef>
          <a:spcPct val="20000"/>
        </a:spcBef>
        <a:buFont typeface="Arial" pitchFamily="34" charset="0"/>
        <a:buChar char="–"/>
        <a:defRPr sz="1270" b="0" i="0" kern="1200">
          <a:solidFill>
            <a:schemeClr val="tx1"/>
          </a:solidFill>
          <a:latin typeface="Aptos" panose="020B0004020202020204" pitchFamily="34" charset="0"/>
          <a:ea typeface="+mn-ea"/>
          <a:cs typeface="Calibri" panose="020F0502020204030204" pitchFamily="34" charset="0"/>
        </a:defRPr>
      </a:lvl4pPr>
      <a:lvl5pPr marL="1511331" indent="-296943" algn="l" defTabSz="806790" rtl="0" eaLnBrk="1" latinLnBrk="0" hangingPunct="1">
        <a:spcBef>
          <a:spcPct val="20000"/>
        </a:spcBef>
        <a:buFont typeface="Arial" pitchFamily="34" charset="0"/>
        <a:buChar char="–"/>
        <a:defRPr sz="1270" b="0" i="0" kern="1200">
          <a:solidFill>
            <a:schemeClr val="tx1"/>
          </a:solidFill>
          <a:latin typeface="Aptos" panose="020B0004020202020204" pitchFamily="34" charset="0"/>
          <a:ea typeface="+mn-ea"/>
          <a:cs typeface="Calibri" panose="020F0502020204030204" pitchFamily="34" charset="0"/>
        </a:defRPr>
      </a:lvl5pPr>
      <a:lvl6pPr marL="2218673" indent="-201698" algn="l" defTabSz="806790" rtl="0" eaLnBrk="1" latinLnBrk="0" hangingPunct="1">
        <a:spcBef>
          <a:spcPct val="20000"/>
        </a:spcBef>
        <a:buFont typeface="Arial" pitchFamily="34" charset="0"/>
        <a:buChar char="•"/>
        <a:defRPr sz="1765" kern="1200">
          <a:solidFill>
            <a:schemeClr val="tx1"/>
          </a:solidFill>
          <a:latin typeface="+mn-lt"/>
          <a:ea typeface="+mn-ea"/>
          <a:cs typeface="+mn-cs"/>
        </a:defRPr>
      </a:lvl6pPr>
      <a:lvl7pPr marL="2622068" indent="-201698" algn="l" defTabSz="806790" rtl="0" eaLnBrk="1" latinLnBrk="0" hangingPunct="1">
        <a:spcBef>
          <a:spcPct val="20000"/>
        </a:spcBef>
        <a:buFont typeface="Arial" pitchFamily="34" charset="0"/>
        <a:buChar char="•"/>
        <a:defRPr sz="1765" kern="1200">
          <a:solidFill>
            <a:schemeClr val="tx1"/>
          </a:solidFill>
          <a:latin typeface="+mn-lt"/>
          <a:ea typeface="+mn-ea"/>
          <a:cs typeface="+mn-cs"/>
        </a:defRPr>
      </a:lvl7pPr>
      <a:lvl8pPr marL="3025463" indent="-201698" algn="l" defTabSz="806790" rtl="0" eaLnBrk="1" latinLnBrk="0" hangingPunct="1">
        <a:spcBef>
          <a:spcPct val="20000"/>
        </a:spcBef>
        <a:buFont typeface="Arial" pitchFamily="34" charset="0"/>
        <a:buChar char="•"/>
        <a:defRPr sz="1765" kern="1200">
          <a:solidFill>
            <a:schemeClr val="tx1"/>
          </a:solidFill>
          <a:latin typeface="+mn-lt"/>
          <a:ea typeface="+mn-ea"/>
          <a:cs typeface="+mn-cs"/>
        </a:defRPr>
      </a:lvl8pPr>
      <a:lvl9pPr marL="3428858" indent="-201698" algn="l" defTabSz="806790" rtl="0" eaLnBrk="1" latinLnBrk="0" hangingPunct="1">
        <a:spcBef>
          <a:spcPct val="20000"/>
        </a:spcBef>
        <a:buFont typeface="Arial" pitchFamily="34" charset="0"/>
        <a:buChar char="•"/>
        <a:defRPr sz="1765" kern="1200">
          <a:solidFill>
            <a:schemeClr val="tx1"/>
          </a:solidFill>
          <a:latin typeface="+mn-lt"/>
          <a:ea typeface="+mn-ea"/>
          <a:cs typeface="+mn-cs"/>
        </a:defRPr>
      </a:lvl9pPr>
    </p:bodyStyle>
    <p:otherStyle>
      <a:defPPr>
        <a:defRPr lang="en-US"/>
      </a:defPPr>
      <a:lvl1pPr marL="0" algn="l" defTabSz="806790" rtl="0" eaLnBrk="1" latinLnBrk="0" hangingPunct="1">
        <a:defRPr sz="1588" kern="1200">
          <a:solidFill>
            <a:schemeClr val="tx1"/>
          </a:solidFill>
          <a:latin typeface="+mn-lt"/>
          <a:ea typeface="+mn-ea"/>
          <a:cs typeface="+mn-cs"/>
        </a:defRPr>
      </a:lvl1pPr>
      <a:lvl2pPr marL="403395" algn="l" defTabSz="806790" rtl="0" eaLnBrk="1" latinLnBrk="0" hangingPunct="1">
        <a:defRPr sz="1588" kern="1200">
          <a:solidFill>
            <a:schemeClr val="tx1"/>
          </a:solidFill>
          <a:latin typeface="+mn-lt"/>
          <a:ea typeface="+mn-ea"/>
          <a:cs typeface="+mn-cs"/>
        </a:defRPr>
      </a:lvl2pPr>
      <a:lvl3pPr marL="806790" algn="l" defTabSz="806790" rtl="0" eaLnBrk="1" latinLnBrk="0" hangingPunct="1">
        <a:defRPr sz="1588" kern="1200">
          <a:solidFill>
            <a:schemeClr val="tx1"/>
          </a:solidFill>
          <a:latin typeface="+mn-lt"/>
          <a:ea typeface="+mn-ea"/>
          <a:cs typeface="+mn-cs"/>
        </a:defRPr>
      </a:lvl3pPr>
      <a:lvl4pPr marL="1210185" algn="l" defTabSz="806790" rtl="0" eaLnBrk="1" latinLnBrk="0" hangingPunct="1">
        <a:defRPr sz="1588" kern="1200">
          <a:solidFill>
            <a:schemeClr val="tx1"/>
          </a:solidFill>
          <a:latin typeface="+mn-lt"/>
          <a:ea typeface="+mn-ea"/>
          <a:cs typeface="+mn-cs"/>
        </a:defRPr>
      </a:lvl4pPr>
      <a:lvl5pPr marL="1613580" algn="l" defTabSz="806790" rtl="0" eaLnBrk="1" latinLnBrk="0" hangingPunct="1">
        <a:defRPr sz="1588" kern="1200">
          <a:solidFill>
            <a:schemeClr val="tx1"/>
          </a:solidFill>
          <a:latin typeface="+mn-lt"/>
          <a:ea typeface="+mn-ea"/>
          <a:cs typeface="+mn-cs"/>
        </a:defRPr>
      </a:lvl5pPr>
      <a:lvl6pPr marL="2016975" algn="l" defTabSz="806790" rtl="0" eaLnBrk="1" latinLnBrk="0" hangingPunct="1">
        <a:defRPr sz="1588" kern="1200">
          <a:solidFill>
            <a:schemeClr val="tx1"/>
          </a:solidFill>
          <a:latin typeface="+mn-lt"/>
          <a:ea typeface="+mn-ea"/>
          <a:cs typeface="+mn-cs"/>
        </a:defRPr>
      </a:lvl6pPr>
      <a:lvl7pPr marL="2420371" algn="l" defTabSz="806790" rtl="0" eaLnBrk="1" latinLnBrk="0" hangingPunct="1">
        <a:defRPr sz="1588" kern="1200">
          <a:solidFill>
            <a:schemeClr val="tx1"/>
          </a:solidFill>
          <a:latin typeface="+mn-lt"/>
          <a:ea typeface="+mn-ea"/>
          <a:cs typeface="+mn-cs"/>
        </a:defRPr>
      </a:lvl7pPr>
      <a:lvl8pPr marL="2823765" algn="l" defTabSz="806790" rtl="0" eaLnBrk="1" latinLnBrk="0" hangingPunct="1">
        <a:defRPr sz="1588" kern="1200">
          <a:solidFill>
            <a:schemeClr val="tx1"/>
          </a:solidFill>
          <a:latin typeface="+mn-lt"/>
          <a:ea typeface="+mn-ea"/>
          <a:cs typeface="+mn-cs"/>
        </a:defRPr>
      </a:lvl8pPr>
      <a:lvl9pPr marL="3227161" algn="l" defTabSz="806790" rtl="0" eaLnBrk="1" latinLnBrk="0" hangingPunct="1">
        <a:defRPr sz="1588" kern="1200">
          <a:solidFill>
            <a:schemeClr val="tx1"/>
          </a:solidFill>
          <a:latin typeface="+mn-lt"/>
          <a:ea typeface="+mn-ea"/>
          <a:cs typeface="+mn-cs"/>
        </a:defRPr>
      </a:lvl9pPr>
    </p:otherStyle>
  </p:txStyles>
  <p:extLst>
    <p:ext uri="{27BBF7A9-308A-43DC-89C8-2F10F3537804}">
      <p15:sldGuideLst xmlns:p15="http://schemas.microsoft.com/office/powerpoint/2012/main">
        <p15:guide id="1" pos="8089">
          <p15:clr>
            <a:srgbClr val="F26B43"/>
          </p15:clr>
        </p15:guide>
        <p15:guide id="2" pos="382">
          <p15:clr>
            <a:srgbClr val="F26B43"/>
          </p15:clr>
        </p15:guide>
        <p15:guide id="3" orient="horz" pos="720">
          <p15:clr>
            <a:srgbClr val="F26B43"/>
          </p15:clr>
        </p15:guide>
        <p15:guide id="4" orient="horz" pos="413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21.jpeg"/><Relationship Id="rId7" Type="http://schemas.openxmlformats.org/officeDocument/2006/relationships/image" Target="../media/image25.jpe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 Id="rId9" Type="http://schemas.openxmlformats.org/officeDocument/2006/relationships/image" Target="../media/image27.png"/></Relationships>
</file>

<file path=ppt/slides/_rels/slide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jpeg"/><Relationship Id="rId7"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31.png"/><Relationship Id="rId5" Type="http://schemas.openxmlformats.org/officeDocument/2006/relationships/image" Target="../media/image30.emf"/><Relationship Id="rId4" Type="http://schemas.openxmlformats.org/officeDocument/2006/relationships/image" Target="../media/image29.emf"/></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4.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5.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8" Type="http://schemas.openxmlformats.org/officeDocument/2006/relationships/video" Target="../media/media6.mp4"/><Relationship Id="rId13" Type="http://schemas.microsoft.com/office/2007/relationships/media" Target="../media/media9.mp4"/><Relationship Id="rId18" Type="http://schemas.openxmlformats.org/officeDocument/2006/relationships/image" Target="../media/image39.png"/><Relationship Id="rId3" Type="http://schemas.microsoft.com/office/2007/relationships/media" Target="../media/media4.mp4"/><Relationship Id="rId21" Type="http://schemas.openxmlformats.org/officeDocument/2006/relationships/image" Target="../media/image42.png"/><Relationship Id="rId7" Type="http://schemas.microsoft.com/office/2007/relationships/media" Target="../media/media6.mp4"/><Relationship Id="rId12" Type="http://schemas.openxmlformats.org/officeDocument/2006/relationships/video" Target="../media/media8.mp4"/><Relationship Id="rId17" Type="http://schemas.openxmlformats.org/officeDocument/2006/relationships/image" Target="../media/image38.png"/><Relationship Id="rId2" Type="http://schemas.openxmlformats.org/officeDocument/2006/relationships/video" Target="../media/media3.mp4"/><Relationship Id="rId16" Type="http://schemas.openxmlformats.org/officeDocument/2006/relationships/notesSlide" Target="../notesSlides/notesSlide12.xml"/><Relationship Id="rId20" Type="http://schemas.openxmlformats.org/officeDocument/2006/relationships/image" Target="../media/image41.png"/><Relationship Id="rId1" Type="http://schemas.microsoft.com/office/2007/relationships/media" Target="../media/media3.mp4"/><Relationship Id="rId6" Type="http://schemas.openxmlformats.org/officeDocument/2006/relationships/video" Target="../media/media5.mp4"/><Relationship Id="rId11" Type="http://schemas.microsoft.com/office/2007/relationships/media" Target="../media/media8.mp4"/><Relationship Id="rId5" Type="http://schemas.microsoft.com/office/2007/relationships/media" Target="../media/media5.mp4"/><Relationship Id="rId15" Type="http://schemas.openxmlformats.org/officeDocument/2006/relationships/slideLayout" Target="../slideLayouts/slideLayout8.xml"/><Relationship Id="rId23" Type="http://schemas.openxmlformats.org/officeDocument/2006/relationships/image" Target="../media/image44.png"/><Relationship Id="rId10" Type="http://schemas.openxmlformats.org/officeDocument/2006/relationships/video" Target="../media/media7.mp4"/><Relationship Id="rId19" Type="http://schemas.openxmlformats.org/officeDocument/2006/relationships/image" Target="../media/image40.png"/><Relationship Id="rId4" Type="http://schemas.openxmlformats.org/officeDocument/2006/relationships/video" Target="../media/media4.mp4"/><Relationship Id="rId9" Type="http://schemas.microsoft.com/office/2007/relationships/media" Target="../media/media7.mp4"/><Relationship Id="rId14" Type="http://schemas.openxmlformats.org/officeDocument/2006/relationships/video" Target="../media/media9.mp4"/><Relationship Id="rId22" Type="http://schemas.openxmlformats.org/officeDocument/2006/relationships/image" Target="../media/image43.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46.png"/></Relationships>
</file>

<file path=ppt/slides/_rels/slide17.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image" Target="../media/image50.png"/><Relationship Id="rId5" Type="http://schemas.openxmlformats.org/officeDocument/2006/relationships/image" Target="../media/image49.png"/><Relationship Id="rId10" Type="http://schemas.openxmlformats.org/officeDocument/2006/relationships/image" Target="../media/image54.png"/><Relationship Id="rId4" Type="http://schemas.openxmlformats.org/officeDocument/2006/relationships/image" Target="../media/image48.png"/><Relationship Id="rId9" Type="http://schemas.openxmlformats.org/officeDocument/2006/relationships/image" Target="../media/image53.png"/></Relationships>
</file>

<file path=ppt/slides/_rels/slide18.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8" Type="http://schemas.openxmlformats.org/officeDocument/2006/relationships/image" Target="../media/image60.emf"/><Relationship Id="rId13" Type="http://schemas.openxmlformats.org/officeDocument/2006/relationships/image" Target="../media/image65.png"/><Relationship Id="rId3" Type="http://schemas.openxmlformats.org/officeDocument/2006/relationships/image" Target="../media/image56.emf"/><Relationship Id="rId7" Type="http://schemas.openxmlformats.org/officeDocument/2006/relationships/image" Target="../media/image29.emf"/><Relationship Id="rId12" Type="http://schemas.openxmlformats.org/officeDocument/2006/relationships/image" Target="../media/image64.png"/><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image" Target="../media/image59.emf"/><Relationship Id="rId11" Type="http://schemas.openxmlformats.org/officeDocument/2006/relationships/image" Target="../media/image63.png"/><Relationship Id="rId5" Type="http://schemas.openxmlformats.org/officeDocument/2006/relationships/image" Target="../media/image58.emf"/><Relationship Id="rId10" Type="http://schemas.openxmlformats.org/officeDocument/2006/relationships/image" Target="../media/image62.png"/><Relationship Id="rId4" Type="http://schemas.openxmlformats.org/officeDocument/2006/relationships/image" Target="../media/image57.emf"/><Relationship Id="rId9" Type="http://schemas.openxmlformats.org/officeDocument/2006/relationships/image" Target="../media/image61.png"/><Relationship Id="rId14" Type="http://schemas.openxmlformats.org/officeDocument/2006/relationships/image" Target="../media/image66.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67.png"/><Relationship Id="rId4" Type="http://schemas.openxmlformats.org/officeDocument/2006/relationships/notesSlide" Target="../notesSlides/notesSlide17.xml"/></Relationships>
</file>

<file path=ppt/slides/_rels/slide21.xml.rels><?xml version="1.0" encoding="UTF-8" standalone="yes"?>
<Relationships xmlns="http://schemas.openxmlformats.org/package/2006/relationships"><Relationship Id="rId8" Type="http://schemas.openxmlformats.org/officeDocument/2006/relationships/image" Target="../media/image71.png"/><Relationship Id="rId13" Type="http://schemas.openxmlformats.org/officeDocument/2006/relationships/image" Target="../media/image75.png"/><Relationship Id="rId3" Type="http://schemas.openxmlformats.org/officeDocument/2006/relationships/image" Target="../media/image68.png"/><Relationship Id="rId7" Type="http://schemas.openxmlformats.org/officeDocument/2006/relationships/customXml" Target="../ink/ink2.xml"/><Relationship Id="rId12" Type="http://schemas.openxmlformats.org/officeDocument/2006/relationships/image" Target="../media/image74.png"/><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image" Target="../media/image70.png"/><Relationship Id="rId11" Type="http://schemas.openxmlformats.org/officeDocument/2006/relationships/image" Target="../media/image73.png"/><Relationship Id="rId5" Type="http://schemas.openxmlformats.org/officeDocument/2006/relationships/customXml" Target="../ink/ink1.xml"/><Relationship Id="rId10" Type="http://schemas.openxmlformats.org/officeDocument/2006/relationships/image" Target="../media/image72.png"/><Relationship Id="rId4" Type="http://schemas.openxmlformats.org/officeDocument/2006/relationships/image" Target="../media/image69.png"/><Relationship Id="rId9" Type="http://schemas.openxmlformats.org/officeDocument/2006/relationships/customXml" Target="../ink/ink3.xml"/><Relationship Id="rId14" Type="http://schemas.openxmlformats.org/officeDocument/2006/relationships/image" Target="../media/image76.png"/></Relationships>
</file>

<file path=ppt/slides/_rels/slide22.xml.rels><?xml version="1.0" encoding="UTF-8" standalone="yes"?>
<Relationships xmlns="http://schemas.openxmlformats.org/package/2006/relationships"><Relationship Id="rId13" Type="http://schemas.openxmlformats.org/officeDocument/2006/relationships/image" Target="../media/image85.png"/><Relationship Id="rId18" Type="http://schemas.openxmlformats.org/officeDocument/2006/relationships/customXml" Target="../ink/ink8.xml"/><Relationship Id="rId26" Type="http://schemas.openxmlformats.org/officeDocument/2006/relationships/image" Target="../media/image91.png"/><Relationship Id="rId39" Type="http://schemas.openxmlformats.org/officeDocument/2006/relationships/image" Target="../media/image97.png"/><Relationship Id="rId21" Type="http://schemas.openxmlformats.org/officeDocument/2006/relationships/customXml" Target="../ink/ink10.xml"/><Relationship Id="rId34" Type="http://schemas.openxmlformats.org/officeDocument/2006/relationships/image" Target="../media/image95.png"/><Relationship Id="rId42" Type="http://schemas.openxmlformats.org/officeDocument/2006/relationships/customXml" Target="../ink/ink21.xml"/><Relationship Id="rId47" Type="http://schemas.openxmlformats.org/officeDocument/2006/relationships/customXml" Target="../ink/ink24.xml"/><Relationship Id="rId50" Type="http://schemas.openxmlformats.org/officeDocument/2006/relationships/image" Target="../media/image102.png"/><Relationship Id="rId55" Type="http://schemas.openxmlformats.org/officeDocument/2006/relationships/image" Target="../media/image61.png"/><Relationship Id="rId7" Type="http://schemas.openxmlformats.org/officeDocument/2006/relationships/image" Target="../media/image81.png"/><Relationship Id="rId2" Type="http://schemas.openxmlformats.org/officeDocument/2006/relationships/notesSlide" Target="../notesSlides/notesSlide19.xml"/><Relationship Id="rId16" Type="http://schemas.openxmlformats.org/officeDocument/2006/relationships/customXml" Target="../ink/ink7.xml"/><Relationship Id="rId29" Type="http://schemas.openxmlformats.org/officeDocument/2006/relationships/customXml" Target="../ink/ink14.xml"/><Relationship Id="rId11" Type="http://schemas.openxmlformats.org/officeDocument/2006/relationships/image" Target="../media/image84.png"/><Relationship Id="rId24" Type="http://schemas.openxmlformats.org/officeDocument/2006/relationships/image" Target="../media/image90.png"/><Relationship Id="rId32" Type="http://schemas.openxmlformats.org/officeDocument/2006/relationships/image" Target="../media/image94.png"/><Relationship Id="rId37" Type="http://schemas.openxmlformats.org/officeDocument/2006/relationships/customXml" Target="../ink/ink18.xml"/><Relationship Id="rId40" Type="http://schemas.openxmlformats.org/officeDocument/2006/relationships/customXml" Target="../ink/ink20.xml"/><Relationship Id="rId45" Type="http://schemas.openxmlformats.org/officeDocument/2006/relationships/customXml" Target="../ink/ink23.xml"/><Relationship Id="rId53" Type="http://schemas.openxmlformats.org/officeDocument/2006/relationships/image" Target="../media/image104.png"/><Relationship Id="rId5" Type="http://schemas.openxmlformats.org/officeDocument/2006/relationships/image" Target="../media/image79.png"/><Relationship Id="rId10" Type="http://schemas.openxmlformats.org/officeDocument/2006/relationships/customXml" Target="../ink/ink4.xml"/><Relationship Id="rId19" Type="http://schemas.openxmlformats.org/officeDocument/2006/relationships/customXml" Target="../ink/ink9.xml"/><Relationship Id="rId31" Type="http://schemas.openxmlformats.org/officeDocument/2006/relationships/customXml" Target="../ink/ink15.xml"/><Relationship Id="rId44" Type="http://schemas.openxmlformats.org/officeDocument/2006/relationships/image" Target="../media/image99.png"/><Relationship Id="rId52" Type="http://schemas.openxmlformats.org/officeDocument/2006/relationships/image" Target="../media/image103.png"/><Relationship Id="rId4" Type="http://schemas.openxmlformats.org/officeDocument/2006/relationships/image" Target="../media/image78.png"/><Relationship Id="rId9" Type="http://schemas.openxmlformats.org/officeDocument/2006/relationships/image" Target="../media/image83.png"/><Relationship Id="rId14" Type="http://schemas.openxmlformats.org/officeDocument/2006/relationships/customXml" Target="../ink/ink6.xml"/><Relationship Id="rId22" Type="http://schemas.openxmlformats.org/officeDocument/2006/relationships/image" Target="../media/image89.png"/><Relationship Id="rId27" Type="http://schemas.openxmlformats.org/officeDocument/2006/relationships/customXml" Target="../ink/ink13.xml"/><Relationship Id="rId30" Type="http://schemas.openxmlformats.org/officeDocument/2006/relationships/image" Target="../media/image93.png"/><Relationship Id="rId35" Type="http://schemas.openxmlformats.org/officeDocument/2006/relationships/customXml" Target="../ink/ink17.xml"/><Relationship Id="rId43" Type="http://schemas.openxmlformats.org/officeDocument/2006/relationships/customXml" Target="../ink/ink22.xml"/><Relationship Id="rId48" Type="http://schemas.openxmlformats.org/officeDocument/2006/relationships/image" Target="../media/image101.png"/><Relationship Id="rId56" Type="http://schemas.openxmlformats.org/officeDocument/2006/relationships/image" Target="../media/image62.png"/><Relationship Id="rId8" Type="http://schemas.openxmlformats.org/officeDocument/2006/relationships/image" Target="../media/image82.png"/><Relationship Id="rId51" Type="http://schemas.openxmlformats.org/officeDocument/2006/relationships/image" Target="../media/image84.emf"/><Relationship Id="rId3" Type="http://schemas.openxmlformats.org/officeDocument/2006/relationships/image" Target="../media/image77.png"/><Relationship Id="rId12" Type="http://schemas.openxmlformats.org/officeDocument/2006/relationships/customXml" Target="../ink/ink5.xml"/><Relationship Id="rId17" Type="http://schemas.openxmlformats.org/officeDocument/2006/relationships/image" Target="../media/image87.png"/><Relationship Id="rId25" Type="http://schemas.openxmlformats.org/officeDocument/2006/relationships/customXml" Target="../ink/ink12.xml"/><Relationship Id="rId33" Type="http://schemas.openxmlformats.org/officeDocument/2006/relationships/customXml" Target="../ink/ink16.xml"/><Relationship Id="rId38" Type="http://schemas.openxmlformats.org/officeDocument/2006/relationships/customXml" Target="../ink/ink19.xml"/><Relationship Id="rId46" Type="http://schemas.openxmlformats.org/officeDocument/2006/relationships/image" Target="../media/image100.png"/><Relationship Id="rId20" Type="http://schemas.openxmlformats.org/officeDocument/2006/relationships/image" Target="../media/image88.png"/><Relationship Id="rId41" Type="http://schemas.openxmlformats.org/officeDocument/2006/relationships/image" Target="../media/image98.png"/><Relationship Id="rId54" Type="http://schemas.openxmlformats.org/officeDocument/2006/relationships/image" Target="../media/image105.png"/><Relationship Id="rId1" Type="http://schemas.openxmlformats.org/officeDocument/2006/relationships/slideLayout" Target="../slideLayouts/slideLayout6.xml"/><Relationship Id="rId6" Type="http://schemas.openxmlformats.org/officeDocument/2006/relationships/image" Target="../media/image80.png"/><Relationship Id="rId15" Type="http://schemas.openxmlformats.org/officeDocument/2006/relationships/image" Target="../media/image86.png"/><Relationship Id="rId23" Type="http://schemas.openxmlformats.org/officeDocument/2006/relationships/customXml" Target="../ink/ink11.xml"/><Relationship Id="rId28" Type="http://schemas.openxmlformats.org/officeDocument/2006/relationships/image" Target="../media/image92.png"/><Relationship Id="rId36" Type="http://schemas.openxmlformats.org/officeDocument/2006/relationships/image" Target="../media/image96.png"/><Relationship Id="rId49" Type="http://schemas.openxmlformats.org/officeDocument/2006/relationships/customXml" Target="../ink/ink25.xml"/></Relationships>
</file>

<file path=ppt/slides/_rels/slide23.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20.xml"/><Relationship Id="rId1" Type="http://schemas.openxmlformats.org/officeDocument/2006/relationships/slideLayout" Target="../slideLayouts/slideLayout6.xml"/><Relationship Id="rId5" Type="http://schemas.openxmlformats.org/officeDocument/2006/relationships/image" Target="../media/image107.jpeg"/><Relationship Id="rId4" Type="http://schemas.openxmlformats.org/officeDocument/2006/relationships/image" Target="../media/image79.png"/></Relationships>
</file>

<file path=ppt/slides/_rels/slide24.xml.rels><?xml version="1.0" encoding="UTF-8" standalone="yes"?>
<Relationships xmlns="http://schemas.openxmlformats.org/package/2006/relationships"><Relationship Id="rId13" Type="http://schemas.openxmlformats.org/officeDocument/2006/relationships/customXml" Target="../ink/ink27.xml"/><Relationship Id="rId18" Type="http://schemas.openxmlformats.org/officeDocument/2006/relationships/image" Target="../media/image87.png"/><Relationship Id="rId26" Type="http://schemas.openxmlformats.org/officeDocument/2006/relationships/customXml" Target="../ink/ink34.xml"/><Relationship Id="rId39" Type="http://schemas.openxmlformats.org/officeDocument/2006/relationships/customXml" Target="../ink/ink41.xml"/><Relationship Id="rId21" Type="http://schemas.openxmlformats.org/officeDocument/2006/relationships/image" Target="../media/image88.png"/><Relationship Id="rId34" Type="http://schemas.openxmlformats.org/officeDocument/2006/relationships/customXml" Target="../ink/ink38.xml"/><Relationship Id="rId42" Type="http://schemas.openxmlformats.org/officeDocument/2006/relationships/image" Target="../media/image98.png"/><Relationship Id="rId47" Type="http://schemas.openxmlformats.org/officeDocument/2006/relationships/image" Target="../media/image100.png"/><Relationship Id="rId50" Type="http://schemas.openxmlformats.org/officeDocument/2006/relationships/customXml" Target="../ink/ink47.xml"/><Relationship Id="rId55" Type="http://schemas.openxmlformats.org/officeDocument/2006/relationships/image" Target="../media/image64.png"/><Relationship Id="rId7" Type="http://schemas.openxmlformats.org/officeDocument/2006/relationships/image" Target="../media/image81.png"/><Relationship Id="rId2" Type="http://schemas.openxmlformats.org/officeDocument/2006/relationships/notesSlide" Target="../notesSlides/notesSlide21.xml"/><Relationship Id="rId16" Type="http://schemas.openxmlformats.org/officeDocument/2006/relationships/image" Target="../media/image86.png"/><Relationship Id="rId29" Type="http://schemas.openxmlformats.org/officeDocument/2006/relationships/image" Target="../media/image92.png"/><Relationship Id="rId24" Type="http://schemas.openxmlformats.org/officeDocument/2006/relationships/customXml" Target="../ink/ink33.xml"/><Relationship Id="rId32" Type="http://schemas.openxmlformats.org/officeDocument/2006/relationships/customXml" Target="../ink/ink37.xml"/><Relationship Id="rId37" Type="http://schemas.openxmlformats.org/officeDocument/2006/relationships/image" Target="../media/image96.png"/><Relationship Id="rId40" Type="http://schemas.openxmlformats.org/officeDocument/2006/relationships/image" Target="../media/image97.png"/><Relationship Id="rId45" Type="http://schemas.openxmlformats.org/officeDocument/2006/relationships/image" Target="../media/image99.png"/><Relationship Id="rId53" Type="http://schemas.openxmlformats.org/officeDocument/2006/relationships/image" Target="../media/image112.emf"/><Relationship Id="rId5" Type="http://schemas.openxmlformats.org/officeDocument/2006/relationships/image" Target="../media/image110.png"/><Relationship Id="rId10" Type="http://schemas.openxmlformats.org/officeDocument/2006/relationships/customXml" Target="../ink/ink26.xml"/><Relationship Id="rId19" Type="http://schemas.openxmlformats.org/officeDocument/2006/relationships/customXml" Target="../ink/ink30.xml"/><Relationship Id="rId31" Type="http://schemas.openxmlformats.org/officeDocument/2006/relationships/image" Target="../media/image93.png"/><Relationship Id="rId44" Type="http://schemas.openxmlformats.org/officeDocument/2006/relationships/customXml" Target="../ink/ink44.xml"/><Relationship Id="rId52" Type="http://schemas.openxmlformats.org/officeDocument/2006/relationships/image" Target="../media/image111.emf"/><Relationship Id="rId4" Type="http://schemas.openxmlformats.org/officeDocument/2006/relationships/image" Target="../media/image109.png"/><Relationship Id="rId9" Type="http://schemas.openxmlformats.org/officeDocument/2006/relationships/image" Target="../media/image83.png"/><Relationship Id="rId14" Type="http://schemas.openxmlformats.org/officeDocument/2006/relationships/image" Target="../media/image85.png"/><Relationship Id="rId22" Type="http://schemas.openxmlformats.org/officeDocument/2006/relationships/customXml" Target="../ink/ink32.xml"/><Relationship Id="rId27" Type="http://schemas.openxmlformats.org/officeDocument/2006/relationships/image" Target="../media/image91.png"/><Relationship Id="rId30" Type="http://schemas.openxmlformats.org/officeDocument/2006/relationships/customXml" Target="../ink/ink36.xml"/><Relationship Id="rId35" Type="http://schemas.openxmlformats.org/officeDocument/2006/relationships/image" Target="../media/image95.png"/><Relationship Id="rId43" Type="http://schemas.openxmlformats.org/officeDocument/2006/relationships/customXml" Target="../ink/ink43.xml"/><Relationship Id="rId48" Type="http://schemas.openxmlformats.org/officeDocument/2006/relationships/customXml" Target="../ink/ink46.xml"/><Relationship Id="rId8" Type="http://schemas.openxmlformats.org/officeDocument/2006/relationships/image" Target="../media/image82.png"/><Relationship Id="rId51" Type="http://schemas.openxmlformats.org/officeDocument/2006/relationships/image" Target="../media/image102.png"/><Relationship Id="rId3" Type="http://schemas.openxmlformats.org/officeDocument/2006/relationships/image" Target="../media/image108.png"/><Relationship Id="rId12" Type="http://schemas.openxmlformats.org/officeDocument/2006/relationships/image" Target="../media/image84.png"/><Relationship Id="rId17" Type="http://schemas.openxmlformats.org/officeDocument/2006/relationships/customXml" Target="../ink/ink29.xml"/><Relationship Id="rId25" Type="http://schemas.openxmlformats.org/officeDocument/2006/relationships/image" Target="../media/image90.png"/><Relationship Id="rId33" Type="http://schemas.openxmlformats.org/officeDocument/2006/relationships/image" Target="../media/image94.png"/><Relationship Id="rId38" Type="http://schemas.openxmlformats.org/officeDocument/2006/relationships/customXml" Target="../ink/ink40.xml"/><Relationship Id="rId46" Type="http://schemas.openxmlformats.org/officeDocument/2006/relationships/customXml" Target="../ink/ink45.xml"/><Relationship Id="rId20" Type="http://schemas.openxmlformats.org/officeDocument/2006/relationships/customXml" Target="../ink/ink31.xml"/><Relationship Id="rId41" Type="http://schemas.openxmlformats.org/officeDocument/2006/relationships/customXml" Target="../ink/ink42.xml"/><Relationship Id="rId54" Type="http://schemas.openxmlformats.org/officeDocument/2006/relationships/image" Target="../media/image30.emf"/><Relationship Id="rId1" Type="http://schemas.openxmlformats.org/officeDocument/2006/relationships/slideLayout" Target="../slideLayouts/slideLayout6.xml"/><Relationship Id="rId6" Type="http://schemas.openxmlformats.org/officeDocument/2006/relationships/image" Target="../media/image79.png"/><Relationship Id="rId15" Type="http://schemas.openxmlformats.org/officeDocument/2006/relationships/customXml" Target="../ink/ink28.xml"/><Relationship Id="rId23" Type="http://schemas.openxmlformats.org/officeDocument/2006/relationships/image" Target="../media/image89.png"/><Relationship Id="rId28" Type="http://schemas.openxmlformats.org/officeDocument/2006/relationships/customXml" Target="../ink/ink35.xml"/><Relationship Id="rId36" Type="http://schemas.openxmlformats.org/officeDocument/2006/relationships/customXml" Target="../ink/ink39.xml"/><Relationship Id="rId49" Type="http://schemas.openxmlformats.org/officeDocument/2006/relationships/image" Target="../media/image101.png"/></Relationships>
</file>

<file path=ppt/slides/_rels/slide25.xml.rels><?xml version="1.0" encoding="UTF-8" standalone="yes"?>
<Relationships xmlns="http://schemas.openxmlformats.org/package/2006/relationships"><Relationship Id="rId13" Type="http://schemas.openxmlformats.org/officeDocument/2006/relationships/customXml" Target="../ink/ink50.xml"/><Relationship Id="rId18" Type="http://schemas.openxmlformats.org/officeDocument/2006/relationships/customXml" Target="../ink/ink53.xml"/><Relationship Id="rId26" Type="http://schemas.openxmlformats.org/officeDocument/2006/relationships/customXml" Target="../ink/ink57.xml"/><Relationship Id="rId39" Type="http://schemas.openxmlformats.org/officeDocument/2006/relationships/customXml" Target="../ink/ink64.xml"/><Relationship Id="rId21" Type="http://schemas.openxmlformats.org/officeDocument/2006/relationships/image" Target="../media/image89.png"/><Relationship Id="rId34" Type="http://schemas.openxmlformats.org/officeDocument/2006/relationships/customXml" Target="../ink/ink61.xml"/><Relationship Id="rId42" Type="http://schemas.openxmlformats.org/officeDocument/2006/relationships/customXml" Target="../ink/ink66.xml"/><Relationship Id="rId47" Type="http://schemas.openxmlformats.org/officeDocument/2006/relationships/image" Target="../media/image101.png"/><Relationship Id="rId50" Type="http://schemas.openxmlformats.org/officeDocument/2006/relationships/image" Target="../media/image114.png"/><Relationship Id="rId55" Type="http://schemas.openxmlformats.org/officeDocument/2006/relationships/image" Target="../media/image62.png"/><Relationship Id="rId7" Type="http://schemas.openxmlformats.org/officeDocument/2006/relationships/image" Target="../media/image82.png"/><Relationship Id="rId2" Type="http://schemas.openxmlformats.org/officeDocument/2006/relationships/notesSlide" Target="../notesSlides/notesSlide22.xml"/><Relationship Id="rId16" Type="http://schemas.openxmlformats.org/officeDocument/2006/relationships/image" Target="../media/image87.png"/><Relationship Id="rId29" Type="http://schemas.openxmlformats.org/officeDocument/2006/relationships/image" Target="../media/image93.png"/><Relationship Id="rId11" Type="http://schemas.openxmlformats.org/officeDocument/2006/relationships/customXml" Target="../ink/ink49.xml"/><Relationship Id="rId24" Type="http://schemas.openxmlformats.org/officeDocument/2006/relationships/customXml" Target="../ink/ink56.xml"/><Relationship Id="rId32" Type="http://schemas.openxmlformats.org/officeDocument/2006/relationships/customXml" Target="../ink/ink60.xml"/><Relationship Id="rId37" Type="http://schemas.openxmlformats.org/officeDocument/2006/relationships/customXml" Target="../ink/ink63.xml"/><Relationship Id="rId40" Type="http://schemas.openxmlformats.org/officeDocument/2006/relationships/image" Target="../media/image98.png"/><Relationship Id="rId45" Type="http://schemas.openxmlformats.org/officeDocument/2006/relationships/image" Target="../media/image100.png"/><Relationship Id="rId53" Type="http://schemas.openxmlformats.org/officeDocument/2006/relationships/image" Target="../media/image84.emf"/><Relationship Id="rId5" Type="http://schemas.openxmlformats.org/officeDocument/2006/relationships/image" Target="../media/image110.png"/><Relationship Id="rId10" Type="http://schemas.openxmlformats.org/officeDocument/2006/relationships/image" Target="../media/image84.png"/><Relationship Id="rId19" Type="http://schemas.openxmlformats.org/officeDocument/2006/relationships/image" Target="../media/image88.png"/><Relationship Id="rId31" Type="http://schemas.openxmlformats.org/officeDocument/2006/relationships/image" Target="../media/image94.png"/><Relationship Id="rId44" Type="http://schemas.openxmlformats.org/officeDocument/2006/relationships/customXml" Target="../ink/ink67.xml"/><Relationship Id="rId52" Type="http://schemas.openxmlformats.org/officeDocument/2006/relationships/image" Target="../media/image115.emf"/><Relationship Id="rId4" Type="http://schemas.openxmlformats.org/officeDocument/2006/relationships/image" Target="../media/image109.png"/><Relationship Id="rId9" Type="http://schemas.openxmlformats.org/officeDocument/2006/relationships/customXml" Target="../ink/ink48.xml"/><Relationship Id="rId14" Type="http://schemas.openxmlformats.org/officeDocument/2006/relationships/image" Target="../media/image86.png"/><Relationship Id="rId22" Type="http://schemas.openxmlformats.org/officeDocument/2006/relationships/customXml" Target="../ink/ink55.xml"/><Relationship Id="rId27" Type="http://schemas.openxmlformats.org/officeDocument/2006/relationships/image" Target="../media/image92.png"/><Relationship Id="rId30" Type="http://schemas.openxmlformats.org/officeDocument/2006/relationships/customXml" Target="../ink/ink59.xml"/><Relationship Id="rId35" Type="http://schemas.openxmlformats.org/officeDocument/2006/relationships/image" Target="../media/image96.png"/><Relationship Id="rId43" Type="http://schemas.openxmlformats.org/officeDocument/2006/relationships/image" Target="../media/image99.png"/><Relationship Id="rId48" Type="http://schemas.openxmlformats.org/officeDocument/2006/relationships/customXml" Target="../ink/ink69.xml"/><Relationship Id="rId8" Type="http://schemas.openxmlformats.org/officeDocument/2006/relationships/image" Target="../media/image83.png"/><Relationship Id="rId51" Type="http://schemas.openxmlformats.org/officeDocument/2006/relationships/image" Target="../media/image111.emf"/><Relationship Id="rId3" Type="http://schemas.openxmlformats.org/officeDocument/2006/relationships/image" Target="../media/image108.png"/><Relationship Id="rId12" Type="http://schemas.openxmlformats.org/officeDocument/2006/relationships/image" Target="../media/image85.png"/><Relationship Id="rId17" Type="http://schemas.openxmlformats.org/officeDocument/2006/relationships/customXml" Target="../ink/ink52.xml"/><Relationship Id="rId25" Type="http://schemas.openxmlformats.org/officeDocument/2006/relationships/image" Target="../media/image91.png"/><Relationship Id="rId33" Type="http://schemas.openxmlformats.org/officeDocument/2006/relationships/image" Target="../media/image95.png"/><Relationship Id="rId38" Type="http://schemas.openxmlformats.org/officeDocument/2006/relationships/image" Target="../media/image97.png"/><Relationship Id="rId46" Type="http://schemas.openxmlformats.org/officeDocument/2006/relationships/customXml" Target="../ink/ink68.xml"/><Relationship Id="rId20" Type="http://schemas.openxmlformats.org/officeDocument/2006/relationships/customXml" Target="../ink/ink54.xml"/><Relationship Id="rId41" Type="http://schemas.openxmlformats.org/officeDocument/2006/relationships/customXml" Target="../ink/ink65.xml"/><Relationship Id="rId54" Type="http://schemas.openxmlformats.org/officeDocument/2006/relationships/image" Target="../media/image63.png"/><Relationship Id="rId1" Type="http://schemas.openxmlformats.org/officeDocument/2006/relationships/slideLayout" Target="../slideLayouts/slideLayout6.xml"/><Relationship Id="rId6" Type="http://schemas.openxmlformats.org/officeDocument/2006/relationships/image" Target="../media/image113.emf"/><Relationship Id="rId15" Type="http://schemas.openxmlformats.org/officeDocument/2006/relationships/customXml" Target="../ink/ink51.xml"/><Relationship Id="rId23" Type="http://schemas.openxmlformats.org/officeDocument/2006/relationships/image" Target="../media/image90.png"/><Relationship Id="rId28" Type="http://schemas.openxmlformats.org/officeDocument/2006/relationships/customXml" Target="../ink/ink58.xml"/><Relationship Id="rId36" Type="http://schemas.openxmlformats.org/officeDocument/2006/relationships/customXml" Target="../ink/ink62.xml"/><Relationship Id="rId49" Type="http://schemas.openxmlformats.org/officeDocument/2006/relationships/image" Target="../media/image102.png"/></Relationships>
</file>

<file path=ppt/slides/_rels/slide26.xml.rels><?xml version="1.0" encoding="UTF-8" standalone="yes"?>
<Relationships xmlns="http://schemas.openxmlformats.org/package/2006/relationships"><Relationship Id="rId13" Type="http://schemas.openxmlformats.org/officeDocument/2006/relationships/customXml" Target="../ink/ink72.xml"/><Relationship Id="rId18" Type="http://schemas.openxmlformats.org/officeDocument/2006/relationships/customXml" Target="../ink/ink75.xml"/><Relationship Id="rId26" Type="http://schemas.openxmlformats.org/officeDocument/2006/relationships/customXml" Target="../ink/ink79.xml"/><Relationship Id="rId39" Type="http://schemas.openxmlformats.org/officeDocument/2006/relationships/customXml" Target="../ink/ink86.xml"/><Relationship Id="rId21" Type="http://schemas.openxmlformats.org/officeDocument/2006/relationships/image" Target="../media/image89.png"/><Relationship Id="rId34" Type="http://schemas.openxmlformats.org/officeDocument/2006/relationships/customXml" Target="../ink/ink83.xml"/><Relationship Id="rId42" Type="http://schemas.openxmlformats.org/officeDocument/2006/relationships/customXml" Target="../ink/ink88.xml"/><Relationship Id="rId47" Type="http://schemas.openxmlformats.org/officeDocument/2006/relationships/image" Target="../media/image101.png"/><Relationship Id="rId50" Type="http://schemas.openxmlformats.org/officeDocument/2006/relationships/image" Target="../media/image114.png"/><Relationship Id="rId7" Type="http://schemas.openxmlformats.org/officeDocument/2006/relationships/image" Target="../media/image81.png"/><Relationship Id="rId2" Type="http://schemas.openxmlformats.org/officeDocument/2006/relationships/notesSlide" Target="../notesSlides/notesSlide23.xml"/><Relationship Id="rId16" Type="http://schemas.openxmlformats.org/officeDocument/2006/relationships/image" Target="../media/image87.png"/><Relationship Id="rId29" Type="http://schemas.openxmlformats.org/officeDocument/2006/relationships/image" Target="../media/image93.png"/><Relationship Id="rId11" Type="http://schemas.openxmlformats.org/officeDocument/2006/relationships/customXml" Target="../ink/ink71.xml"/><Relationship Id="rId24" Type="http://schemas.openxmlformats.org/officeDocument/2006/relationships/customXml" Target="../ink/ink78.xml"/><Relationship Id="rId32" Type="http://schemas.openxmlformats.org/officeDocument/2006/relationships/customXml" Target="../ink/ink82.xml"/><Relationship Id="rId37" Type="http://schemas.openxmlformats.org/officeDocument/2006/relationships/customXml" Target="../ink/ink85.xml"/><Relationship Id="rId40" Type="http://schemas.openxmlformats.org/officeDocument/2006/relationships/image" Target="../media/image98.png"/><Relationship Id="rId45" Type="http://schemas.openxmlformats.org/officeDocument/2006/relationships/image" Target="../media/image100.png"/><Relationship Id="rId53" Type="http://schemas.openxmlformats.org/officeDocument/2006/relationships/image" Target="../media/image84.emf"/><Relationship Id="rId5" Type="http://schemas.openxmlformats.org/officeDocument/2006/relationships/image" Target="../media/image110.png"/><Relationship Id="rId10" Type="http://schemas.openxmlformats.org/officeDocument/2006/relationships/image" Target="../media/image84.png"/><Relationship Id="rId19" Type="http://schemas.openxmlformats.org/officeDocument/2006/relationships/image" Target="../media/image88.png"/><Relationship Id="rId31" Type="http://schemas.openxmlformats.org/officeDocument/2006/relationships/image" Target="../media/image94.png"/><Relationship Id="rId44" Type="http://schemas.openxmlformats.org/officeDocument/2006/relationships/customXml" Target="../ink/ink89.xml"/><Relationship Id="rId52" Type="http://schemas.openxmlformats.org/officeDocument/2006/relationships/image" Target="../media/image117.emf"/><Relationship Id="rId4" Type="http://schemas.openxmlformats.org/officeDocument/2006/relationships/image" Target="../media/image109.png"/><Relationship Id="rId9" Type="http://schemas.openxmlformats.org/officeDocument/2006/relationships/customXml" Target="../ink/ink70.xml"/><Relationship Id="rId14" Type="http://schemas.openxmlformats.org/officeDocument/2006/relationships/image" Target="../media/image86.png"/><Relationship Id="rId22" Type="http://schemas.openxmlformats.org/officeDocument/2006/relationships/customXml" Target="../ink/ink77.xml"/><Relationship Id="rId27" Type="http://schemas.openxmlformats.org/officeDocument/2006/relationships/image" Target="../media/image92.png"/><Relationship Id="rId30" Type="http://schemas.openxmlformats.org/officeDocument/2006/relationships/customXml" Target="../ink/ink81.xml"/><Relationship Id="rId35" Type="http://schemas.openxmlformats.org/officeDocument/2006/relationships/image" Target="../media/image96.png"/><Relationship Id="rId43" Type="http://schemas.openxmlformats.org/officeDocument/2006/relationships/image" Target="../media/image99.png"/><Relationship Id="rId48" Type="http://schemas.openxmlformats.org/officeDocument/2006/relationships/customXml" Target="../ink/ink91.xml"/><Relationship Id="rId8" Type="http://schemas.openxmlformats.org/officeDocument/2006/relationships/image" Target="../media/image82.png"/><Relationship Id="rId51" Type="http://schemas.openxmlformats.org/officeDocument/2006/relationships/image" Target="../media/image111.emf"/><Relationship Id="rId3" Type="http://schemas.openxmlformats.org/officeDocument/2006/relationships/image" Target="../media/image108.png"/><Relationship Id="rId12" Type="http://schemas.openxmlformats.org/officeDocument/2006/relationships/image" Target="../media/image85.png"/><Relationship Id="rId17" Type="http://schemas.openxmlformats.org/officeDocument/2006/relationships/customXml" Target="../ink/ink74.xml"/><Relationship Id="rId25" Type="http://schemas.openxmlformats.org/officeDocument/2006/relationships/image" Target="../media/image91.png"/><Relationship Id="rId33" Type="http://schemas.openxmlformats.org/officeDocument/2006/relationships/image" Target="../media/image95.png"/><Relationship Id="rId38" Type="http://schemas.openxmlformats.org/officeDocument/2006/relationships/image" Target="../media/image97.png"/><Relationship Id="rId46" Type="http://schemas.openxmlformats.org/officeDocument/2006/relationships/customXml" Target="../ink/ink90.xml"/><Relationship Id="rId20" Type="http://schemas.openxmlformats.org/officeDocument/2006/relationships/customXml" Target="../ink/ink76.xml"/><Relationship Id="rId41" Type="http://schemas.openxmlformats.org/officeDocument/2006/relationships/customXml" Target="../ink/ink87.xml"/><Relationship Id="rId54" Type="http://schemas.openxmlformats.org/officeDocument/2006/relationships/image" Target="../media/image65.png"/><Relationship Id="rId1" Type="http://schemas.openxmlformats.org/officeDocument/2006/relationships/slideLayout" Target="../slideLayouts/slideLayout6.xml"/><Relationship Id="rId6" Type="http://schemas.openxmlformats.org/officeDocument/2006/relationships/image" Target="../media/image116.emf"/><Relationship Id="rId15" Type="http://schemas.openxmlformats.org/officeDocument/2006/relationships/customXml" Target="../ink/ink73.xml"/><Relationship Id="rId23" Type="http://schemas.openxmlformats.org/officeDocument/2006/relationships/image" Target="../media/image90.png"/><Relationship Id="rId28" Type="http://schemas.openxmlformats.org/officeDocument/2006/relationships/customXml" Target="../ink/ink80.xml"/><Relationship Id="rId36" Type="http://schemas.openxmlformats.org/officeDocument/2006/relationships/customXml" Target="../ink/ink84.xml"/><Relationship Id="rId49" Type="http://schemas.openxmlformats.org/officeDocument/2006/relationships/image" Target="../media/image102.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119.png"/><Relationship Id="rId5" Type="http://schemas.openxmlformats.org/officeDocument/2006/relationships/image" Target="../media/image118.png"/><Relationship Id="rId4" Type="http://schemas.openxmlformats.org/officeDocument/2006/relationships/notesSlide" Target="../notesSlides/notesSlide24.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121.jpeg"/><Relationship Id="rId5" Type="http://schemas.openxmlformats.org/officeDocument/2006/relationships/image" Target="../media/image120.png"/><Relationship Id="rId4" Type="http://schemas.openxmlformats.org/officeDocument/2006/relationships/notesSlide" Target="../notesSlides/notesSlide25.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123.png"/><Relationship Id="rId5" Type="http://schemas.openxmlformats.org/officeDocument/2006/relationships/image" Target="../media/image122.jpeg"/><Relationship Id="rId4" Type="http://schemas.openxmlformats.org/officeDocument/2006/relationships/notesSlide" Target="../notesSlides/notesSlide26.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125.jpeg"/><Relationship Id="rId4" Type="http://schemas.openxmlformats.org/officeDocument/2006/relationships/image" Target="../media/image124.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image" Target="../media/image127.jpeg"/><Relationship Id="rId5" Type="http://schemas.openxmlformats.org/officeDocument/2006/relationships/image" Target="../media/image126.png"/><Relationship Id="rId4" Type="http://schemas.openxmlformats.org/officeDocument/2006/relationships/notesSlide" Target="../notesSlides/notesSlide27.xml"/></Relationships>
</file>

<file path=ppt/slides/_rels/slide32.xml.rels><?xml version="1.0" encoding="UTF-8" standalone="yes"?>
<Relationships xmlns="http://schemas.openxmlformats.org/package/2006/relationships"><Relationship Id="rId2" Type="http://schemas.openxmlformats.org/officeDocument/2006/relationships/image" Target="../media/image128.jpe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29.xml"/><Relationship Id="rId1" Type="http://schemas.openxmlformats.org/officeDocument/2006/relationships/slideLayout" Target="../slideLayouts/slideLayout6.xml"/><Relationship Id="rId4" Type="http://schemas.openxmlformats.org/officeDocument/2006/relationships/image" Target="../media/image130.png"/></Relationships>
</file>

<file path=ppt/slides/_rels/slide35.xml.rels><?xml version="1.0" encoding="UTF-8" standalone="yes"?>
<Relationships xmlns="http://schemas.openxmlformats.org/package/2006/relationships"><Relationship Id="rId8" Type="http://schemas.openxmlformats.org/officeDocument/2006/relationships/image" Target="../media/image136.jpeg"/><Relationship Id="rId3" Type="http://schemas.openxmlformats.org/officeDocument/2006/relationships/image" Target="../media/image131.png"/><Relationship Id="rId7" Type="http://schemas.openxmlformats.org/officeDocument/2006/relationships/image" Target="../media/image135.png"/><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image" Target="../media/image134.jpeg"/><Relationship Id="rId5" Type="http://schemas.openxmlformats.org/officeDocument/2006/relationships/image" Target="../media/image133.jpeg"/><Relationship Id="rId4" Type="http://schemas.openxmlformats.org/officeDocument/2006/relationships/image" Target="../media/image132.png"/><Relationship Id="rId9" Type="http://schemas.openxmlformats.org/officeDocument/2006/relationships/image" Target="../media/image137.jpeg"/></Relationships>
</file>

<file path=ppt/slides/_rels/slide36.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8" Type="http://schemas.openxmlformats.org/officeDocument/2006/relationships/image" Target="../media/image143.emf"/><Relationship Id="rId3" Type="http://schemas.openxmlformats.org/officeDocument/2006/relationships/image" Target="../media/image60.emf"/><Relationship Id="rId7" Type="http://schemas.openxmlformats.org/officeDocument/2006/relationships/image" Target="../media/image142.emf"/><Relationship Id="rId12" Type="http://schemas.openxmlformats.org/officeDocument/2006/relationships/image" Target="../media/image146.emf"/><Relationship Id="rId2" Type="http://schemas.openxmlformats.org/officeDocument/2006/relationships/notesSlide" Target="../notesSlides/notesSlide33.xml"/><Relationship Id="rId1" Type="http://schemas.openxmlformats.org/officeDocument/2006/relationships/slideLayout" Target="../slideLayouts/slideLayout6.xml"/><Relationship Id="rId6" Type="http://schemas.openxmlformats.org/officeDocument/2006/relationships/image" Target="../media/image141.emf"/><Relationship Id="rId11" Type="http://schemas.openxmlformats.org/officeDocument/2006/relationships/image" Target="../media/image145.emf"/><Relationship Id="rId5" Type="http://schemas.openxmlformats.org/officeDocument/2006/relationships/image" Target="../media/image140.emf"/><Relationship Id="rId10" Type="http://schemas.openxmlformats.org/officeDocument/2006/relationships/image" Target="../media/image29.emf"/><Relationship Id="rId4" Type="http://schemas.openxmlformats.org/officeDocument/2006/relationships/image" Target="../media/image139.emf"/><Relationship Id="rId9" Type="http://schemas.openxmlformats.org/officeDocument/2006/relationships/image" Target="../media/image144.emf"/></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notesSlide" Target="../notesSlides/notesSlide36.xml"/><Relationship Id="rId1" Type="http://schemas.openxmlformats.org/officeDocument/2006/relationships/slideLayout" Target="../slideLayouts/slideLayout6.xml"/><Relationship Id="rId4" Type="http://schemas.openxmlformats.org/officeDocument/2006/relationships/image" Target="../media/image149.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151.jpeg"/><Relationship Id="rId7" Type="http://schemas.openxmlformats.org/officeDocument/2006/relationships/image" Target="../media/image155.jpeg"/><Relationship Id="rId2" Type="http://schemas.openxmlformats.org/officeDocument/2006/relationships/notesSlide" Target="../notesSlides/notesSlide40.xml"/><Relationship Id="rId1" Type="http://schemas.openxmlformats.org/officeDocument/2006/relationships/slideLayout" Target="../slideLayouts/slideLayout6.xml"/><Relationship Id="rId6" Type="http://schemas.openxmlformats.org/officeDocument/2006/relationships/image" Target="../media/image154.jpeg"/><Relationship Id="rId5" Type="http://schemas.openxmlformats.org/officeDocument/2006/relationships/image" Target="../media/image153.jpeg"/><Relationship Id="rId4" Type="http://schemas.openxmlformats.org/officeDocument/2006/relationships/image" Target="../media/image152.jpe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hyperlink" Target="mailto:support@r2technologies.com" TargetMode="Externa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8" Type="http://schemas.openxmlformats.org/officeDocument/2006/relationships/image" Target="../media/image163.png"/><Relationship Id="rId3" Type="http://schemas.openxmlformats.org/officeDocument/2006/relationships/image" Target="../media/image158.png"/><Relationship Id="rId7" Type="http://schemas.openxmlformats.org/officeDocument/2006/relationships/image" Target="../media/image162.png"/><Relationship Id="rId2" Type="http://schemas.openxmlformats.org/officeDocument/2006/relationships/notesSlide" Target="../notesSlides/notesSlide46.xml"/><Relationship Id="rId1" Type="http://schemas.openxmlformats.org/officeDocument/2006/relationships/slideLayout" Target="../slideLayouts/slideLayout6.xml"/><Relationship Id="rId6" Type="http://schemas.openxmlformats.org/officeDocument/2006/relationships/image" Target="../media/image161.png"/><Relationship Id="rId5" Type="http://schemas.openxmlformats.org/officeDocument/2006/relationships/image" Target="../media/image160.png"/><Relationship Id="rId10" Type="http://schemas.openxmlformats.org/officeDocument/2006/relationships/image" Target="../media/image165.png"/><Relationship Id="rId4" Type="http://schemas.openxmlformats.org/officeDocument/2006/relationships/image" Target="../media/image159.png"/><Relationship Id="rId9" Type="http://schemas.openxmlformats.org/officeDocument/2006/relationships/image" Target="../media/image164.png"/></Relationships>
</file>

<file path=ppt/slides/_rels/slide57.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image" Target="../media/image166.png"/><Relationship Id="rId1" Type="http://schemas.openxmlformats.org/officeDocument/2006/relationships/slideLayout" Target="../slideLayouts/slideLayout6.xml"/><Relationship Id="rId4" Type="http://schemas.openxmlformats.org/officeDocument/2006/relationships/image" Target="../media/image168.png"/></Relationships>
</file>

<file path=ppt/slides/_rels/slide58.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image" Target="../media/image169.png"/><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image" Target="../media/image171.png"/><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172.jpeg"/><Relationship Id="rId2" Type="http://schemas.openxmlformats.org/officeDocument/2006/relationships/notesSlide" Target="../notesSlides/notesSlide47.xml"/><Relationship Id="rId1" Type="http://schemas.openxmlformats.org/officeDocument/2006/relationships/slideLayout" Target="../slideLayouts/slideLayout6.xml"/><Relationship Id="rId6" Type="http://schemas.openxmlformats.org/officeDocument/2006/relationships/image" Target="../media/image175.png"/><Relationship Id="rId5" Type="http://schemas.openxmlformats.org/officeDocument/2006/relationships/image" Target="../media/image174.png"/><Relationship Id="rId4" Type="http://schemas.openxmlformats.org/officeDocument/2006/relationships/image" Target="../media/image173.png"/></Relationships>
</file>

<file path=ppt/slides/_rels/slide61.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notesSlide" Target="../notesSlides/notesSlide48.xml"/><Relationship Id="rId1" Type="http://schemas.openxmlformats.org/officeDocument/2006/relationships/slideLayout" Target="../slideLayouts/slideLayout6.xml"/><Relationship Id="rId4" Type="http://schemas.openxmlformats.org/officeDocument/2006/relationships/image" Target="../media/image177.png"/></Relationships>
</file>

<file path=ppt/slides/_rels/slide6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78.png"/><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2" Type="http://schemas.openxmlformats.org/officeDocument/2006/relationships/image" Target="../media/image169.png"/><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notesSlide" Target="../notesSlides/notesSlide49.xml"/><Relationship Id="rId1" Type="http://schemas.openxmlformats.org/officeDocument/2006/relationships/slideLayout" Target="../slideLayouts/slideLayout6.xml"/><Relationship Id="rId6" Type="http://schemas.openxmlformats.org/officeDocument/2006/relationships/image" Target="../media/image182.png"/><Relationship Id="rId5" Type="http://schemas.openxmlformats.org/officeDocument/2006/relationships/image" Target="../media/image181.png"/><Relationship Id="rId4" Type="http://schemas.openxmlformats.org/officeDocument/2006/relationships/image" Target="../media/image180.png"/></Relationships>
</file>

<file path=ppt/slides/_rels/slide65.xml.rels><?xml version="1.0" encoding="UTF-8" standalone="yes"?>
<Relationships xmlns="http://schemas.openxmlformats.org/package/2006/relationships"><Relationship Id="rId3" Type="http://schemas.openxmlformats.org/officeDocument/2006/relationships/hyperlink" Target="https://www.glacialskin.training/" TargetMode="External"/><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4">
            <a:extLst>
              <a:ext uri="{FF2B5EF4-FFF2-40B4-BE49-F238E27FC236}">
                <a16:creationId xmlns:a16="http://schemas.microsoft.com/office/drawing/2014/main" id="{8C79B41B-3E21-01AB-7465-A2DD467E4B7B}"/>
              </a:ext>
            </a:extLst>
          </p:cNvPr>
          <p:cNvSpPr txBox="1">
            <a:spLocks/>
          </p:cNvSpPr>
          <p:nvPr/>
        </p:nvSpPr>
        <p:spPr>
          <a:xfrm>
            <a:off x="853343" y="2315164"/>
            <a:ext cx="7166191" cy="190341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r>
              <a:rPr lang="en-US" sz="5400" dirty="0">
                <a:latin typeface="Aptos"/>
              </a:rPr>
              <a:t>GLACIAL GLOSS</a:t>
            </a:r>
            <a:br>
              <a:rPr lang="en-US" sz="5400" dirty="0">
                <a:latin typeface="Aptos"/>
              </a:rPr>
            </a:br>
            <a:r>
              <a:rPr lang="en-US" sz="5400" dirty="0">
                <a:latin typeface="Aptos"/>
              </a:rPr>
              <a:t>&amp; GLACIAL GLIDE </a:t>
            </a:r>
            <a:r>
              <a:rPr lang="en-US" sz="5400" dirty="0">
                <a:solidFill>
                  <a:srgbClr val="A1DDE4"/>
                </a:solidFill>
                <a:latin typeface="Aptos"/>
              </a:rPr>
              <a:t>HANDS-ON TRAINING</a:t>
            </a:r>
          </a:p>
        </p:txBody>
      </p:sp>
      <p:pic>
        <p:nvPicPr>
          <p:cNvPr id="4" name="Picture 3" descr="A person using a device to remove the neck&#10;&#10;AI-generated content may be incorrect.">
            <a:extLst>
              <a:ext uri="{FF2B5EF4-FFF2-40B4-BE49-F238E27FC236}">
                <a16:creationId xmlns:a16="http://schemas.microsoft.com/office/drawing/2014/main" id="{F9105EDD-A38D-B8D6-9B6E-E1C35043D04C}"/>
              </a:ext>
            </a:extLst>
          </p:cNvPr>
          <p:cNvPicPr>
            <a:picLocks noChangeAspect="1"/>
          </p:cNvPicPr>
          <p:nvPr/>
        </p:nvPicPr>
        <p:blipFill>
          <a:blip r:embed="rId3" cstate="print">
            <a:extLst>
              <a:ext uri="{28A0092B-C50C-407E-A947-70E740481C1C}">
                <a14:useLocalDpi xmlns:a14="http://schemas.microsoft.com/office/drawing/2010/main"/>
              </a:ext>
            </a:extLst>
          </a:blip>
          <a:srcRect t="-621"/>
          <a:stretch>
            <a:fillRect/>
          </a:stretch>
        </p:blipFill>
        <p:spPr>
          <a:xfrm>
            <a:off x="8127999" y="4588624"/>
            <a:ext cx="4064001" cy="2269376"/>
          </a:xfrm>
          <a:prstGeom prst="rect">
            <a:avLst/>
          </a:prstGeom>
        </p:spPr>
      </p:pic>
      <p:pic>
        <p:nvPicPr>
          <p:cNvPr id="6" name="Picture 5" descr="A person receiving a laser treatment&#10;&#10;AI-generated content may be incorrect.">
            <a:extLst>
              <a:ext uri="{FF2B5EF4-FFF2-40B4-BE49-F238E27FC236}">
                <a16:creationId xmlns:a16="http://schemas.microsoft.com/office/drawing/2014/main" id="{B9553AF2-F130-AD35-CD92-14F52559CE09}"/>
              </a:ext>
            </a:extLst>
          </p:cNvPr>
          <p:cNvPicPr>
            <a:picLocks noChangeAspect="1"/>
          </p:cNvPicPr>
          <p:nvPr/>
        </p:nvPicPr>
        <p:blipFill>
          <a:blip r:embed="rId4" cstate="print">
            <a:extLst>
              <a:ext uri="{28A0092B-C50C-407E-A947-70E740481C1C}">
                <a14:useLocalDpi xmlns:a14="http://schemas.microsoft.com/office/drawing/2010/main"/>
              </a:ext>
            </a:extLst>
          </a:blip>
          <a:srcRect/>
          <a:stretch>
            <a:fillRect/>
          </a:stretch>
        </p:blipFill>
        <p:spPr>
          <a:xfrm>
            <a:off x="8128000" y="2420478"/>
            <a:ext cx="4064000" cy="2420478"/>
          </a:xfrm>
          <a:prstGeom prst="rect">
            <a:avLst/>
          </a:prstGeom>
        </p:spPr>
      </p:pic>
      <p:pic>
        <p:nvPicPr>
          <p:cNvPr id="8" name="Picture 7" descr="A person using a device to get a skin treatment&#10;&#10;AI-generated content may be incorrect.">
            <a:extLst>
              <a:ext uri="{FF2B5EF4-FFF2-40B4-BE49-F238E27FC236}">
                <a16:creationId xmlns:a16="http://schemas.microsoft.com/office/drawing/2014/main" id="{718E502F-AD8D-3E65-EF69-E3F92929132C}"/>
              </a:ext>
            </a:extLst>
          </p:cNvPr>
          <p:cNvPicPr>
            <a:picLocks noChangeAspect="1"/>
          </p:cNvPicPr>
          <p:nvPr/>
        </p:nvPicPr>
        <p:blipFill>
          <a:blip r:embed="rId5" cstate="print">
            <a:extLst>
              <a:ext uri="{28A0092B-C50C-407E-A947-70E740481C1C}">
                <a14:useLocalDpi xmlns:a14="http://schemas.microsoft.com/office/drawing/2010/main"/>
              </a:ext>
            </a:extLst>
          </a:blip>
          <a:srcRect/>
          <a:stretch>
            <a:fillRect/>
          </a:stretch>
        </p:blipFill>
        <p:spPr>
          <a:xfrm>
            <a:off x="8128000" y="0"/>
            <a:ext cx="4064000" cy="2420478"/>
          </a:xfrm>
          <a:prstGeom prst="rect">
            <a:avLst/>
          </a:prstGeom>
        </p:spPr>
      </p:pic>
      <p:pic>
        <p:nvPicPr>
          <p:cNvPr id="5" name="Picture 4" descr="A black background with blue text&#10;&#10;AI-generated content may be incorrect.">
            <a:extLst>
              <a:ext uri="{FF2B5EF4-FFF2-40B4-BE49-F238E27FC236}">
                <a16:creationId xmlns:a16="http://schemas.microsoft.com/office/drawing/2014/main" id="{1F4BCCD5-80D4-981F-F30C-FBD3DAA4552B}"/>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6911134" y="5973417"/>
            <a:ext cx="1108400" cy="1108400"/>
          </a:xfrm>
          <a:prstGeom prst="rect">
            <a:avLst/>
          </a:prstGeom>
        </p:spPr>
      </p:pic>
      <p:sp>
        <p:nvSpPr>
          <p:cNvPr id="7" name="TextBox 6">
            <a:extLst>
              <a:ext uri="{FF2B5EF4-FFF2-40B4-BE49-F238E27FC236}">
                <a16:creationId xmlns:a16="http://schemas.microsoft.com/office/drawing/2014/main" id="{1686AF07-0BCB-0EEF-00CE-E7975E598E03}"/>
              </a:ext>
            </a:extLst>
          </p:cNvPr>
          <p:cNvSpPr txBox="1"/>
          <p:nvPr/>
        </p:nvSpPr>
        <p:spPr>
          <a:xfrm>
            <a:off x="3561961" y="2121167"/>
            <a:ext cx="291581" cy="369332"/>
          </a:xfrm>
          <a:prstGeom prst="rect">
            <a:avLst/>
          </a:prstGeom>
          <a:noFill/>
        </p:spPr>
        <p:txBody>
          <a:bodyPr wrap="square">
            <a:spAutoFit/>
          </a:bodyPr>
          <a:lstStyle/>
          <a:p>
            <a:r>
              <a:rPr lang="en-US" sz="1800" dirty="0">
                <a:solidFill>
                  <a:schemeClr val="bg1"/>
                </a:solidFill>
                <a:latin typeface="Aptos"/>
              </a:rPr>
              <a:t>®</a:t>
            </a:r>
            <a:endParaRPr lang="en-US" dirty="0">
              <a:solidFill>
                <a:schemeClr val="bg1"/>
              </a:solidFill>
              <a:latin typeface="Aptos" panose="020B0004020202020204" pitchFamily="34" charset="0"/>
            </a:endParaRPr>
          </a:p>
        </p:txBody>
      </p:sp>
      <p:sp>
        <p:nvSpPr>
          <p:cNvPr id="9" name="TextBox 8">
            <a:extLst>
              <a:ext uri="{FF2B5EF4-FFF2-40B4-BE49-F238E27FC236}">
                <a16:creationId xmlns:a16="http://schemas.microsoft.com/office/drawing/2014/main" id="{74C25C7C-AAD8-8A01-94C1-E6089083D5B9}"/>
              </a:ext>
            </a:extLst>
          </p:cNvPr>
          <p:cNvSpPr txBox="1"/>
          <p:nvPr/>
        </p:nvSpPr>
        <p:spPr>
          <a:xfrm>
            <a:off x="4144857" y="2870718"/>
            <a:ext cx="291581" cy="369332"/>
          </a:xfrm>
          <a:prstGeom prst="rect">
            <a:avLst/>
          </a:prstGeom>
          <a:noFill/>
        </p:spPr>
        <p:txBody>
          <a:bodyPr wrap="square">
            <a:spAutoFit/>
          </a:bodyPr>
          <a:lstStyle/>
          <a:p>
            <a:r>
              <a:rPr lang="en-US" sz="1800">
                <a:solidFill>
                  <a:schemeClr val="bg1"/>
                </a:solidFill>
                <a:latin typeface="Aptos"/>
              </a:rPr>
              <a:t>®</a:t>
            </a:r>
            <a:endParaRPr lang="en-US">
              <a:solidFill>
                <a:schemeClr val="bg1"/>
              </a:solidFill>
              <a:latin typeface="Aptos" panose="020B0004020202020204" pitchFamily="34" charset="0"/>
            </a:endParaRPr>
          </a:p>
        </p:txBody>
      </p:sp>
    </p:spTree>
    <p:extLst>
      <p:ext uri="{BB962C8B-B14F-4D97-AF65-F5344CB8AC3E}">
        <p14:creationId xmlns:p14="http://schemas.microsoft.com/office/powerpoint/2010/main" val="16587890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0E7B2-6A7C-FB8A-E91F-EA8364B69E60}"/>
              </a:ext>
            </a:extLst>
          </p:cNvPr>
          <p:cNvSpPr>
            <a:spLocks noGrp="1"/>
          </p:cNvSpPr>
          <p:nvPr>
            <p:ph type="title" idx="4294967295"/>
          </p:nvPr>
        </p:nvSpPr>
        <p:spPr>
          <a:xfrm>
            <a:off x="6579218" y="5309915"/>
            <a:ext cx="5118410" cy="1016000"/>
          </a:xfrm>
        </p:spPr>
        <p:txBody>
          <a:bodyPr>
            <a:normAutofit/>
          </a:bodyPr>
          <a:lstStyle/>
          <a:p>
            <a:r>
              <a:rPr lang="en-US" sz="2600" dirty="0">
                <a:effectLst/>
                <a:latin typeface="Aptos" panose="020B0004020202020204" pitchFamily="34" charset="0"/>
              </a:rPr>
              <a:t>WELCOME TO #GLACIALNATION</a:t>
            </a:r>
            <a:endParaRPr lang="en-US" sz="2600" dirty="0">
              <a:latin typeface="Aptos" panose="020B0004020202020204" pitchFamily="34" charset="0"/>
            </a:endParaRPr>
          </a:p>
        </p:txBody>
      </p:sp>
      <p:sp>
        <p:nvSpPr>
          <p:cNvPr id="3" name="Content Placeholder 2">
            <a:extLst>
              <a:ext uri="{FF2B5EF4-FFF2-40B4-BE49-F238E27FC236}">
                <a16:creationId xmlns:a16="http://schemas.microsoft.com/office/drawing/2014/main" id="{6841C847-BF6C-15B8-45AE-78C3275E1865}"/>
              </a:ext>
            </a:extLst>
          </p:cNvPr>
          <p:cNvSpPr>
            <a:spLocks noGrp="1"/>
          </p:cNvSpPr>
          <p:nvPr>
            <p:ph type="body" idx="4294967295"/>
          </p:nvPr>
        </p:nvSpPr>
        <p:spPr>
          <a:xfrm>
            <a:off x="903247" y="2244570"/>
            <a:ext cx="7192537" cy="668454"/>
          </a:xfrm>
        </p:spPr>
        <p:txBody>
          <a:bodyPr>
            <a:noAutofit/>
          </a:bodyPr>
          <a:lstStyle/>
          <a:p>
            <a:pPr marL="0" indent="0">
              <a:lnSpc>
                <a:spcPts val="5500"/>
              </a:lnSpc>
              <a:buNone/>
            </a:pPr>
            <a:r>
              <a:rPr lang="en-US" sz="7200" b="1">
                <a:solidFill>
                  <a:schemeClr val="bg1"/>
                </a:solidFill>
                <a:latin typeface="Aptos" panose="020B0004020202020204" pitchFamily="34" charset="0"/>
              </a:rPr>
              <a:t>REFRESH.</a:t>
            </a:r>
          </a:p>
          <a:p>
            <a:pPr marL="0" indent="0">
              <a:lnSpc>
                <a:spcPts val="5500"/>
              </a:lnSpc>
              <a:buNone/>
            </a:pPr>
            <a:r>
              <a:rPr lang="en-US" sz="7200" b="1">
                <a:solidFill>
                  <a:srgbClr val="A1DDE4"/>
                </a:solidFill>
                <a:latin typeface="Aptos" panose="020B0004020202020204" pitchFamily="34" charset="0"/>
              </a:rPr>
              <a:t>REBALANCE.</a:t>
            </a:r>
          </a:p>
          <a:p>
            <a:pPr marL="0" indent="0">
              <a:lnSpc>
                <a:spcPts val="5500"/>
              </a:lnSpc>
              <a:buNone/>
            </a:pPr>
            <a:r>
              <a:rPr lang="en-US" sz="7200" b="1">
                <a:solidFill>
                  <a:schemeClr val="bg1"/>
                </a:solidFill>
                <a:latin typeface="Aptos" panose="020B0004020202020204" pitchFamily="34" charset="0"/>
              </a:rPr>
              <a:t>RESTORE.</a:t>
            </a:r>
          </a:p>
        </p:txBody>
      </p:sp>
    </p:spTree>
    <p:extLst>
      <p:ext uri="{BB962C8B-B14F-4D97-AF65-F5344CB8AC3E}">
        <p14:creationId xmlns:p14="http://schemas.microsoft.com/office/powerpoint/2010/main" val="530022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569C3BD-D81C-F3EB-A0C6-55884624B599}"/>
              </a:ext>
            </a:extLst>
          </p:cNvPr>
          <p:cNvSpPr>
            <a:spLocks noGrp="1"/>
          </p:cNvSpPr>
          <p:nvPr>
            <p:ph type="title" idx="4294967295"/>
          </p:nvPr>
        </p:nvSpPr>
        <p:spPr>
          <a:xfrm>
            <a:off x="636587" y="2901950"/>
            <a:ext cx="6096001" cy="1054100"/>
          </a:xfrm>
        </p:spPr>
        <p:txBody>
          <a:bodyPr anchor="ctr">
            <a:noAutofit/>
          </a:bodyPr>
          <a:lstStyle/>
          <a:p>
            <a:r>
              <a:rPr lang="en-US" sz="5400">
                <a:latin typeface="Aptos" panose="020B0004020202020204" pitchFamily="34" charset="0"/>
              </a:rPr>
              <a:t>WHAT TO EXPECT </a:t>
            </a:r>
            <a:r>
              <a:rPr lang="en-US" sz="5400">
                <a:solidFill>
                  <a:srgbClr val="A1DDE4"/>
                </a:solidFill>
                <a:latin typeface="Aptos" panose="020B0004020202020204" pitchFamily="34" charset="0"/>
              </a:rPr>
              <a:t>DURING TRAINING </a:t>
            </a:r>
          </a:p>
        </p:txBody>
      </p:sp>
      <p:sp>
        <p:nvSpPr>
          <p:cNvPr id="6" name="Chevron 5">
            <a:extLst>
              <a:ext uri="{FF2B5EF4-FFF2-40B4-BE49-F238E27FC236}">
                <a16:creationId xmlns:a16="http://schemas.microsoft.com/office/drawing/2014/main" id="{0226A153-925E-AF52-4B47-C53A51E255BD}"/>
              </a:ext>
            </a:extLst>
          </p:cNvPr>
          <p:cNvSpPr/>
          <p:nvPr/>
        </p:nvSpPr>
        <p:spPr>
          <a:xfrm>
            <a:off x="7121854" y="893160"/>
            <a:ext cx="173358" cy="221104"/>
          </a:xfrm>
          <a:prstGeom prst="chevron">
            <a:avLst/>
          </a:prstGeom>
          <a:solidFill>
            <a:srgbClr val="A1DDE4"/>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US">
              <a:latin typeface="Aptos" panose="020B0004020202020204" pitchFamily="34" charset="0"/>
            </a:endParaRPr>
          </a:p>
        </p:txBody>
      </p:sp>
      <p:sp>
        <p:nvSpPr>
          <p:cNvPr id="9" name="TextBox 8">
            <a:extLst>
              <a:ext uri="{FF2B5EF4-FFF2-40B4-BE49-F238E27FC236}">
                <a16:creationId xmlns:a16="http://schemas.microsoft.com/office/drawing/2014/main" id="{F08E4950-194D-CA83-4AE4-58F164E8D378}"/>
              </a:ext>
            </a:extLst>
          </p:cNvPr>
          <p:cNvSpPr txBox="1"/>
          <p:nvPr/>
        </p:nvSpPr>
        <p:spPr>
          <a:xfrm>
            <a:off x="7370163" y="805443"/>
            <a:ext cx="4185250" cy="5078313"/>
          </a:xfrm>
          <a:prstGeom prst="rect">
            <a:avLst/>
          </a:prstGeom>
          <a:noFill/>
        </p:spPr>
        <p:txBody>
          <a:bodyPr wrap="square" rtlCol="0">
            <a:spAutoFit/>
          </a:bodyPr>
          <a:lstStyle/>
          <a:p>
            <a:pPr lvl="0"/>
            <a:r>
              <a:rPr lang="en-US" b="1" dirty="0">
                <a:solidFill>
                  <a:schemeClr val="bg1"/>
                </a:solidFill>
                <a:latin typeface="Aptos" panose="020B0004020202020204" pitchFamily="34" charset="0"/>
              </a:rPr>
              <a:t>MODULE 1: </a:t>
            </a:r>
            <a:r>
              <a:rPr lang="en-US" dirty="0">
                <a:solidFill>
                  <a:schemeClr val="bg1"/>
                </a:solidFill>
                <a:latin typeface="Aptos" panose="020B0004020202020204" pitchFamily="34" charset="0"/>
              </a:rPr>
              <a:t>Patient Selection</a:t>
            </a:r>
          </a:p>
          <a:p>
            <a:pPr lvl="0"/>
            <a:endParaRPr lang="en-US" dirty="0">
              <a:solidFill>
                <a:schemeClr val="bg1"/>
              </a:solidFill>
              <a:latin typeface="Aptos" panose="020B0004020202020204" pitchFamily="34" charset="0"/>
            </a:endParaRPr>
          </a:p>
          <a:p>
            <a:r>
              <a:rPr lang="en-US" b="1" dirty="0">
                <a:solidFill>
                  <a:schemeClr val="bg1"/>
                </a:solidFill>
                <a:latin typeface="Aptos" panose="020B0004020202020204" pitchFamily="34" charset="0"/>
              </a:rPr>
              <a:t>MODULE 2: </a:t>
            </a:r>
            <a:r>
              <a:rPr lang="en-US" dirty="0">
                <a:solidFill>
                  <a:schemeClr val="bg1"/>
                </a:solidFill>
                <a:latin typeface="Aptos" panose="020B0004020202020204" pitchFamily="34" charset="0"/>
              </a:rPr>
              <a:t>Setting up Your Device </a:t>
            </a:r>
          </a:p>
          <a:p>
            <a:endParaRPr lang="en-US" dirty="0">
              <a:solidFill>
                <a:schemeClr val="bg1"/>
              </a:solidFill>
              <a:latin typeface="Aptos" panose="020B0004020202020204" pitchFamily="34" charset="0"/>
            </a:endParaRPr>
          </a:p>
          <a:p>
            <a:r>
              <a:rPr lang="en-US" b="1" dirty="0">
                <a:solidFill>
                  <a:schemeClr val="bg1"/>
                </a:solidFill>
                <a:latin typeface="Aptos" panose="020B0004020202020204" pitchFamily="34" charset="0"/>
              </a:rPr>
              <a:t>MODULE 3: </a:t>
            </a:r>
            <a:r>
              <a:rPr lang="en-US" dirty="0">
                <a:solidFill>
                  <a:schemeClr val="bg1"/>
                </a:solidFill>
                <a:latin typeface="Aptos" panose="020B0004020202020204" pitchFamily="34" charset="0"/>
              </a:rPr>
              <a:t>Pre-treatment</a:t>
            </a:r>
          </a:p>
          <a:p>
            <a:endParaRPr lang="en-US" b="1" dirty="0">
              <a:solidFill>
                <a:schemeClr val="bg1"/>
              </a:solidFill>
              <a:latin typeface="Aptos" panose="020B0004020202020204" pitchFamily="34" charset="0"/>
            </a:endParaRPr>
          </a:p>
          <a:p>
            <a:r>
              <a:rPr lang="en-US" b="1" dirty="0">
                <a:solidFill>
                  <a:schemeClr val="bg1"/>
                </a:solidFill>
                <a:latin typeface="Aptos" panose="020B0004020202020204" pitchFamily="34" charset="0"/>
              </a:rPr>
              <a:t>MODULE 4: </a:t>
            </a:r>
            <a:r>
              <a:rPr lang="en-US" dirty="0">
                <a:solidFill>
                  <a:schemeClr val="bg1"/>
                </a:solidFill>
                <a:latin typeface="Aptos" panose="020B0004020202020204" pitchFamily="34" charset="0"/>
              </a:rPr>
              <a:t>Getting Comfortable</a:t>
            </a:r>
          </a:p>
          <a:p>
            <a:endParaRPr lang="en-US" dirty="0">
              <a:solidFill>
                <a:schemeClr val="bg1"/>
              </a:solidFill>
              <a:latin typeface="Aptos" panose="020B0004020202020204" pitchFamily="34" charset="0"/>
            </a:endParaRPr>
          </a:p>
          <a:p>
            <a:r>
              <a:rPr lang="en-US" b="1" dirty="0">
                <a:solidFill>
                  <a:schemeClr val="bg1"/>
                </a:solidFill>
                <a:latin typeface="Aptos" panose="020B0004020202020204" pitchFamily="34" charset="0"/>
              </a:rPr>
              <a:t>MODULE 5: </a:t>
            </a:r>
            <a:r>
              <a:rPr lang="en-US" dirty="0">
                <a:solidFill>
                  <a:schemeClr val="bg1"/>
                </a:solidFill>
                <a:latin typeface="Aptos" panose="020B0004020202020204" pitchFamily="34" charset="0"/>
              </a:rPr>
              <a:t>Glacial® Gloss Overview: setting up treatment, topicals, treatment step-by-step, before and after photos</a:t>
            </a:r>
          </a:p>
          <a:p>
            <a:endParaRPr lang="en-US" dirty="0">
              <a:solidFill>
                <a:schemeClr val="bg1"/>
              </a:solidFill>
              <a:latin typeface="Aptos" panose="020B0004020202020204" pitchFamily="34" charset="0"/>
            </a:endParaRPr>
          </a:p>
          <a:p>
            <a:r>
              <a:rPr lang="en-US" b="1" dirty="0">
                <a:solidFill>
                  <a:schemeClr val="bg1"/>
                </a:solidFill>
                <a:latin typeface="Aptos" panose="020B0004020202020204" pitchFamily="34" charset="0"/>
              </a:rPr>
              <a:t>MODULE 6: </a:t>
            </a:r>
            <a:r>
              <a:rPr lang="en-US" dirty="0">
                <a:solidFill>
                  <a:schemeClr val="bg1"/>
                </a:solidFill>
                <a:latin typeface="Aptos" panose="020B0004020202020204" pitchFamily="34" charset="0"/>
              </a:rPr>
              <a:t>Glacial® Glide Overview: setting up treatment, treatment step-by-step, before and after photos</a:t>
            </a:r>
          </a:p>
          <a:p>
            <a:endParaRPr lang="en-US" dirty="0">
              <a:solidFill>
                <a:schemeClr val="bg1"/>
              </a:solidFill>
              <a:latin typeface="Aptos" panose="020B0004020202020204" pitchFamily="34" charset="0"/>
            </a:endParaRPr>
          </a:p>
          <a:p>
            <a:r>
              <a:rPr lang="en-US" b="1" dirty="0">
                <a:solidFill>
                  <a:schemeClr val="bg1"/>
                </a:solidFill>
                <a:latin typeface="Aptos" panose="020B0004020202020204" pitchFamily="34" charset="0"/>
              </a:rPr>
              <a:t>MODULE 7: </a:t>
            </a:r>
            <a:r>
              <a:rPr lang="en-US" dirty="0">
                <a:solidFill>
                  <a:schemeClr val="bg1"/>
                </a:solidFill>
                <a:latin typeface="Aptos" panose="020B0004020202020204" pitchFamily="34" charset="0"/>
              </a:rPr>
              <a:t>Error codes, Cleaning &amp; Routine Maintenance</a:t>
            </a:r>
          </a:p>
        </p:txBody>
      </p:sp>
      <p:sp>
        <p:nvSpPr>
          <p:cNvPr id="15" name="Chevron 14">
            <a:extLst>
              <a:ext uri="{FF2B5EF4-FFF2-40B4-BE49-F238E27FC236}">
                <a16:creationId xmlns:a16="http://schemas.microsoft.com/office/drawing/2014/main" id="{629872F5-B490-9CD4-CEB7-252C56DC0B34}"/>
              </a:ext>
            </a:extLst>
          </p:cNvPr>
          <p:cNvSpPr/>
          <p:nvPr/>
        </p:nvSpPr>
        <p:spPr>
          <a:xfrm>
            <a:off x="7121854" y="1429385"/>
            <a:ext cx="173358" cy="221104"/>
          </a:xfrm>
          <a:prstGeom prst="chevron">
            <a:avLst/>
          </a:prstGeom>
          <a:solidFill>
            <a:srgbClr val="A1DDE4"/>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US">
              <a:latin typeface="Aptos" panose="020B0004020202020204" pitchFamily="34" charset="0"/>
            </a:endParaRPr>
          </a:p>
        </p:txBody>
      </p:sp>
      <p:sp>
        <p:nvSpPr>
          <p:cNvPr id="16" name="Chevron 15">
            <a:extLst>
              <a:ext uri="{FF2B5EF4-FFF2-40B4-BE49-F238E27FC236}">
                <a16:creationId xmlns:a16="http://schemas.microsoft.com/office/drawing/2014/main" id="{7F37462F-660F-3CB1-911E-CC5FD2CD8230}"/>
              </a:ext>
            </a:extLst>
          </p:cNvPr>
          <p:cNvSpPr/>
          <p:nvPr/>
        </p:nvSpPr>
        <p:spPr>
          <a:xfrm>
            <a:off x="7121854" y="2516781"/>
            <a:ext cx="173358" cy="221104"/>
          </a:xfrm>
          <a:prstGeom prst="chevron">
            <a:avLst/>
          </a:prstGeom>
          <a:solidFill>
            <a:srgbClr val="A1DDE4"/>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US">
              <a:latin typeface="Aptos" panose="020B0004020202020204" pitchFamily="34" charset="0"/>
            </a:endParaRPr>
          </a:p>
        </p:txBody>
      </p:sp>
      <p:sp>
        <p:nvSpPr>
          <p:cNvPr id="17" name="Chevron 16">
            <a:extLst>
              <a:ext uri="{FF2B5EF4-FFF2-40B4-BE49-F238E27FC236}">
                <a16:creationId xmlns:a16="http://schemas.microsoft.com/office/drawing/2014/main" id="{2CA0ACBC-6E45-AB7D-10B0-1590AD96E148}"/>
              </a:ext>
            </a:extLst>
          </p:cNvPr>
          <p:cNvSpPr/>
          <p:nvPr/>
        </p:nvSpPr>
        <p:spPr>
          <a:xfrm>
            <a:off x="7121854" y="4158838"/>
            <a:ext cx="173358" cy="221104"/>
          </a:xfrm>
          <a:prstGeom prst="chevron">
            <a:avLst/>
          </a:prstGeom>
          <a:solidFill>
            <a:srgbClr val="A1DDE4"/>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US">
              <a:latin typeface="Aptos" panose="020B0004020202020204" pitchFamily="34" charset="0"/>
            </a:endParaRPr>
          </a:p>
        </p:txBody>
      </p:sp>
      <p:sp>
        <p:nvSpPr>
          <p:cNvPr id="18" name="Chevron 17">
            <a:extLst>
              <a:ext uri="{FF2B5EF4-FFF2-40B4-BE49-F238E27FC236}">
                <a16:creationId xmlns:a16="http://schemas.microsoft.com/office/drawing/2014/main" id="{40799409-7E6C-7181-EBFE-CDB50E05EE90}"/>
              </a:ext>
            </a:extLst>
          </p:cNvPr>
          <p:cNvSpPr/>
          <p:nvPr/>
        </p:nvSpPr>
        <p:spPr>
          <a:xfrm>
            <a:off x="7121854" y="5257198"/>
            <a:ext cx="173358" cy="221104"/>
          </a:xfrm>
          <a:prstGeom prst="chevron">
            <a:avLst/>
          </a:prstGeom>
          <a:solidFill>
            <a:srgbClr val="A1DDE4"/>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US">
              <a:latin typeface="Aptos" panose="020B0004020202020204" pitchFamily="34" charset="0"/>
            </a:endParaRPr>
          </a:p>
        </p:txBody>
      </p:sp>
      <p:sp>
        <p:nvSpPr>
          <p:cNvPr id="5" name="Chevron 4">
            <a:extLst>
              <a:ext uri="{FF2B5EF4-FFF2-40B4-BE49-F238E27FC236}">
                <a16:creationId xmlns:a16="http://schemas.microsoft.com/office/drawing/2014/main" id="{24546789-4E26-03AA-E64F-E8651B136A7F}"/>
              </a:ext>
            </a:extLst>
          </p:cNvPr>
          <p:cNvSpPr/>
          <p:nvPr/>
        </p:nvSpPr>
        <p:spPr>
          <a:xfrm>
            <a:off x="7121854" y="1960726"/>
            <a:ext cx="173358" cy="221104"/>
          </a:xfrm>
          <a:prstGeom prst="chevron">
            <a:avLst/>
          </a:prstGeom>
          <a:solidFill>
            <a:srgbClr val="A1DDE4"/>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US">
              <a:latin typeface="Aptos" panose="020B0004020202020204" pitchFamily="34" charset="0"/>
            </a:endParaRPr>
          </a:p>
        </p:txBody>
      </p:sp>
      <p:sp>
        <p:nvSpPr>
          <p:cNvPr id="2" name="Chevron 1">
            <a:extLst>
              <a:ext uri="{FF2B5EF4-FFF2-40B4-BE49-F238E27FC236}">
                <a16:creationId xmlns:a16="http://schemas.microsoft.com/office/drawing/2014/main" id="{3C366CC8-01E0-5954-85A1-065A5DB9480C}"/>
              </a:ext>
            </a:extLst>
          </p:cNvPr>
          <p:cNvSpPr/>
          <p:nvPr/>
        </p:nvSpPr>
        <p:spPr>
          <a:xfrm>
            <a:off x="7121854" y="3060478"/>
            <a:ext cx="173358" cy="221104"/>
          </a:xfrm>
          <a:prstGeom prst="chevron">
            <a:avLst/>
          </a:prstGeom>
          <a:solidFill>
            <a:srgbClr val="A1DDE4"/>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US">
              <a:latin typeface="Aptos" panose="020B0004020202020204" pitchFamily="34" charset="0"/>
            </a:endParaRPr>
          </a:p>
        </p:txBody>
      </p:sp>
    </p:spTree>
    <p:extLst>
      <p:ext uri="{BB962C8B-B14F-4D97-AF65-F5344CB8AC3E}">
        <p14:creationId xmlns:p14="http://schemas.microsoft.com/office/powerpoint/2010/main" val="3961658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82DFFEE3-1BDB-7FC0-E1F2-6C246F97436B}"/>
              </a:ext>
            </a:extLst>
          </p:cNvPr>
          <p:cNvSpPr txBox="1"/>
          <p:nvPr/>
        </p:nvSpPr>
        <p:spPr>
          <a:xfrm>
            <a:off x="1729946" y="3472249"/>
            <a:ext cx="184731" cy="369332"/>
          </a:xfrm>
          <a:prstGeom prst="rect">
            <a:avLst/>
          </a:prstGeom>
          <a:noFill/>
        </p:spPr>
        <p:txBody>
          <a:bodyPr wrap="none" rtlCol="0">
            <a:spAutoFit/>
          </a:bodyPr>
          <a:lstStyle/>
          <a:p>
            <a:endParaRPr lang="en-US">
              <a:latin typeface="Aptos" panose="020B0004020202020204" pitchFamily="34" charset="0"/>
            </a:endParaRPr>
          </a:p>
        </p:txBody>
      </p:sp>
      <p:sp>
        <p:nvSpPr>
          <p:cNvPr id="17" name="Text Placeholder 3">
            <a:extLst>
              <a:ext uri="{FF2B5EF4-FFF2-40B4-BE49-F238E27FC236}">
                <a16:creationId xmlns:a16="http://schemas.microsoft.com/office/drawing/2014/main" id="{8D791176-CE8F-3615-60EB-BAA2E0A7B0C6}"/>
              </a:ext>
            </a:extLst>
          </p:cNvPr>
          <p:cNvSpPr txBox="1">
            <a:spLocks/>
          </p:cNvSpPr>
          <p:nvPr/>
        </p:nvSpPr>
        <p:spPr>
          <a:xfrm>
            <a:off x="1009403" y="2335296"/>
            <a:ext cx="9415463" cy="66675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Shapiro Pro 52 Middle" panose="020B0503050000020004"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Shapiro Pro 52 Middle" panose="020B05030500000200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Shapiro Pro 52 Middle" panose="020B05030500000200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hapiro Pro 52 Middle" panose="020B05030500000200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hapiro Pro 52 Middle" panose="020B05030500000200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5400" b="1">
                <a:solidFill>
                  <a:srgbClr val="A1DDE4"/>
                </a:solidFill>
                <a:latin typeface="Aptos" panose="020B0004020202020204" pitchFamily="34" charset="0"/>
                <a:ea typeface="+mj-ea"/>
                <a:cs typeface="+mj-cs"/>
              </a:rPr>
              <a:t>MODULE 1:</a:t>
            </a:r>
          </a:p>
          <a:p>
            <a:pPr marL="0" indent="0">
              <a:buFont typeface="Arial" panose="020B0604020202020204" pitchFamily="34" charset="0"/>
              <a:buNone/>
            </a:pPr>
            <a:r>
              <a:rPr lang="en-US" b="1">
                <a:latin typeface="Aptos" panose="020B0004020202020204" pitchFamily="34" charset="0"/>
                <a:ea typeface="+mj-ea"/>
                <a:cs typeface="+mj-cs"/>
              </a:rPr>
              <a:t>            PATIENT SELECTION</a:t>
            </a:r>
          </a:p>
        </p:txBody>
      </p:sp>
      <p:sp>
        <p:nvSpPr>
          <p:cNvPr id="18" name="Chevron 17">
            <a:extLst>
              <a:ext uri="{FF2B5EF4-FFF2-40B4-BE49-F238E27FC236}">
                <a16:creationId xmlns:a16="http://schemas.microsoft.com/office/drawing/2014/main" id="{181F514F-83EB-EF7D-9D5A-9AC6BDF2581E}"/>
              </a:ext>
            </a:extLst>
          </p:cNvPr>
          <p:cNvSpPr/>
          <p:nvPr/>
        </p:nvSpPr>
        <p:spPr>
          <a:xfrm>
            <a:off x="1626921" y="3318448"/>
            <a:ext cx="173358" cy="221104"/>
          </a:xfrm>
          <a:prstGeom prst="chevron">
            <a:avLst/>
          </a:prstGeom>
          <a:solidFill>
            <a:srgbClr val="A1DDE4"/>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US">
              <a:latin typeface="Aptos" panose="020B0004020202020204" pitchFamily="34" charset="0"/>
            </a:endParaRPr>
          </a:p>
        </p:txBody>
      </p:sp>
      <p:sp>
        <p:nvSpPr>
          <p:cNvPr id="2" name="Freeform 3">
            <a:extLst>
              <a:ext uri="{FF2B5EF4-FFF2-40B4-BE49-F238E27FC236}">
                <a16:creationId xmlns:a16="http://schemas.microsoft.com/office/drawing/2014/main" id="{A200134A-9B9C-FA71-0048-79D72A809598}"/>
              </a:ext>
            </a:extLst>
          </p:cNvPr>
          <p:cNvSpPr>
            <a:spLocks noChangeAspect="1"/>
          </p:cNvSpPr>
          <p:nvPr/>
        </p:nvSpPr>
        <p:spPr>
          <a:xfrm rot="1030544">
            <a:off x="8647888" y="169954"/>
            <a:ext cx="4579469" cy="6518092"/>
          </a:xfrm>
          <a:custGeom>
            <a:avLst/>
            <a:gdLst/>
            <a:ahLst/>
            <a:cxnLst/>
            <a:rect l="l" t="t" r="r" b="b"/>
            <a:pathLst>
              <a:path w="5938593" h="8907889">
                <a:moveTo>
                  <a:pt x="0" y="0"/>
                </a:moveTo>
                <a:lnTo>
                  <a:pt x="5938593" y="0"/>
                </a:lnTo>
                <a:lnTo>
                  <a:pt x="5938593" y="8907889"/>
                </a:lnTo>
                <a:lnTo>
                  <a:pt x="0" y="8907889"/>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a:latin typeface="Aptos" panose="020B0004020202020204" pitchFamily="34" charset="0"/>
            </a:endParaRPr>
          </a:p>
        </p:txBody>
      </p:sp>
    </p:spTree>
    <p:extLst>
      <p:ext uri="{BB962C8B-B14F-4D97-AF65-F5344CB8AC3E}">
        <p14:creationId xmlns:p14="http://schemas.microsoft.com/office/powerpoint/2010/main" val="34282389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2"/>
          <p:cNvSpPr txBox="1"/>
          <p:nvPr/>
        </p:nvSpPr>
        <p:spPr>
          <a:xfrm>
            <a:off x="543293" y="733568"/>
            <a:ext cx="8814200" cy="556627"/>
          </a:xfrm>
          <a:prstGeom prst="rect">
            <a:avLst/>
          </a:prstGeom>
        </p:spPr>
        <p:txBody>
          <a:bodyPr wrap="square" lIns="0" tIns="0" rIns="0" bIns="0" rtlCol="0" anchor="t">
            <a:spAutoFit/>
          </a:bodyPr>
          <a:lstStyle/>
          <a:p>
            <a:pPr algn="l">
              <a:lnSpc>
                <a:spcPts val="4179"/>
              </a:lnSpc>
            </a:pPr>
            <a:r>
              <a:rPr lang="en-US" sz="4299" dirty="0">
                <a:solidFill>
                  <a:srgbClr val="FFFFFF"/>
                </a:solidFill>
                <a:latin typeface="Aptos ExtraBold" panose="020B0004020202020204" pitchFamily="34" charset="0"/>
              </a:rPr>
              <a:t>GLACIAL® SKIN</a:t>
            </a:r>
            <a:r>
              <a:rPr lang="en-US" sz="4299" dirty="0">
                <a:solidFill>
                  <a:srgbClr val="9DD8D7"/>
                </a:solidFill>
                <a:latin typeface="Aptos ExtraBold" panose="020B0004020202020204" pitchFamily="34" charset="0"/>
              </a:rPr>
              <a:t> </a:t>
            </a:r>
            <a:r>
              <a:rPr lang="en-US" sz="4299" dirty="0">
                <a:solidFill>
                  <a:srgbClr val="9DDBE5"/>
                </a:solidFill>
                <a:latin typeface="Aptos ExtraBold" panose="020B0004020202020204" pitchFamily="34" charset="0"/>
              </a:rPr>
              <a:t>FOR EVERYONE</a:t>
            </a:r>
          </a:p>
        </p:txBody>
      </p:sp>
      <p:sp>
        <p:nvSpPr>
          <p:cNvPr id="13" name="TextBox 13"/>
          <p:cNvSpPr txBox="1"/>
          <p:nvPr/>
        </p:nvSpPr>
        <p:spPr>
          <a:xfrm>
            <a:off x="555649" y="1223679"/>
            <a:ext cx="7786098" cy="286512"/>
          </a:xfrm>
          <a:prstGeom prst="rect">
            <a:avLst/>
          </a:prstGeom>
        </p:spPr>
        <p:txBody>
          <a:bodyPr lIns="0" tIns="0" rIns="0" bIns="0" rtlCol="0" anchor="t">
            <a:spAutoFit/>
          </a:bodyPr>
          <a:lstStyle/>
          <a:p>
            <a:pPr>
              <a:lnSpc>
                <a:spcPts val="2304"/>
              </a:lnSpc>
            </a:pPr>
            <a:r>
              <a:rPr lang="en-US" sz="1800" spc="-18">
                <a:solidFill>
                  <a:srgbClr val="FFFFFF"/>
                </a:solidFill>
                <a:latin typeface="Aptos" panose="020B0004020202020204" pitchFamily="34" charset="0"/>
              </a:rPr>
              <a:t>Suitable for any patient, at any time, on any part of the body.</a:t>
            </a:r>
          </a:p>
        </p:txBody>
      </p:sp>
      <p:sp>
        <p:nvSpPr>
          <p:cNvPr id="6" name="Freeform 6"/>
          <p:cNvSpPr/>
          <p:nvPr/>
        </p:nvSpPr>
        <p:spPr>
          <a:xfrm>
            <a:off x="8322005" y="5620096"/>
            <a:ext cx="1019136" cy="679424"/>
          </a:xfrm>
          <a:custGeom>
            <a:avLst/>
            <a:gdLst/>
            <a:ahLst/>
            <a:cxnLst/>
            <a:rect l="l" t="t" r="r" b="b"/>
            <a:pathLst>
              <a:path w="1286542" h="857695">
                <a:moveTo>
                  <a:pt x="0" y="0"/>
                </a:moveTo>
                <a:lnTo>
                  <a:pt x="1286542" y="0"/>
                </a:lnTo>
                <a:lnTo>
                  <a:pt x="1286542" y="857695"/>
                </a:lnTo>
                <a:lnTo>
                  <a:pt x="0" y="857695"/>
                </a:lnTo>
                <a:lnTo>
                  <a:pt x="0" y="0"/>
                </a:lnTo>
                <a:close/>
              </a:path>
            </a:pathLst>
          </a:custGeom>
          <a:blipFill>
            <a:blip r:embed="rId3"/>
            <a:stretch>
              <a:fillRect/>
            </a:stretch>
          </a:blipFill>
        </p:spPr>
        <p:txBody>
          <a:bodyPr/>
          <a:lstStyle/>
          <a:p>
            <a:endParaRPr lang="en-US">
              <a:latin typeface="Aptos" panose="020B0004020202020204" pitchFamily="34" charset="0"/>
            </a:endParaRPr>
          </a:p>
        </p:txBody>
      </p:sp>
      <p:sp>
        <p:nvSpPr>
          <p:cNvPr id="7" name="Freeform 7"/>
          <p:cNvSpPr/>
          <p:nvPr/>
        </p:nvSpPr>
        <p:spPr>
          <a:xfrm>
            <a:off x="8333082" y="4166108"/>
            <a:ext cx="1011751" cy="672039"/>
          </a:xfrm>
          <a:custGeom>
            <a:avLst/>
            <a:gdLst/>
            <a:ahLst/>
            <a:cxnLst/>
            <a:rect l="l" t="t" r="r" b="b"/>
            <a:pathLst>
              <a:path w="1277219" h="848372">
                <a:moveTo>
                  <a:pt x="0" y="0"/>
                </a:moveTo>
                <a:lnTo>
                  <a:pt x="1277219" y="0"/>
                </a:lnTo>
                <a:lnTo>
                  <a:pt x="1277219" y="848372"/>
                </a:lnTo>
                <a:lnTo>
                  <a:pt x="0" y="848372"/>
                </a:lnTo>
                <a:lnTo>
                  <a:pt x="0" y="0"/>
                </a:lnTo>
                <a:close/>
              </a:path>
            </a:pathLst>
          </a:custGeom>
          <a:blipFill>
            <a:blip r:embed="rId4"/>
            <a:stretch>
              <a:fillRect/>
            </a:stretch>
          </a:blipFill>
        </p:spPr>
        <p:txBody>
          <a:bodyPr/>
          <a:lstStyle/>
          <a:p>
            <a:endParaRPr lang="en-US">
              <a:latin typeface="Aptos" panose="020B0004020202020204" pitchFamily="34" charset="0"/>
            </a:endParaRPr>
          </a:p>
        </p:txBody>
      </p:sp>
      <p:sp>
        <p:nvSpPr>
          <p:cNvPr id="8" name="Freeform 8"/>
          <p:cNvSpPr/>
          <p:nvPr/>
        </p:nvSpPr>
        <p:spPr>
          <a:xfrm>
            <a:off x="8329390" y="1951928"/>
            <a:ext cx="1019136" cy="679424"/>
          </a:xfrm>
          <a:custGeom>
            <a:avLst/>
            <a:gdLst/>
            <a:ahLst/>
            <a:cxnLst/>
            <a:rect l="l" t="t" r="r" b="b"/>
            <a:pathLst>
              <a:path w="1286542" h="857695">
                <a:moveTo>
                  <a:pt x="0" y="0"/>
                </a:moveTo>
                <a:lnTo>
                  <a:pt x="1286542" y="0"/>
                </a:lnTo>
                <a:lnTo>
                  <a:pt x="1286542" y="857695"/>
                </a:lnTo>
                <a:lnTo>
                  <a:pt x="0" y="857695"/>
                </a:lnTo>
                <a:lnTo>
                  <a:pt x="0" y="0"/>
                </a:lnTo>
                <a:close/>
              </a:path>
            </a:pathLst>
          </a:custGeom>
          <a:blipFill>
            <a:blip r:embed="rId5"/>
            <a:stretch>
              <a:fillRect/>
            </a:stretch>
          </a:blipFill>
        </p:spPr>
        <p:txBody>
          <a:bodyPr/>
          <a:lstStyle/>
          <a:p>
            <a:endParaRPr lang="en-US">
              <a:latin typeface="Aptos" panose="020B0004020202020204" pitchFamily="34" charset="0"/>
            </a:endParaRPr>
          </a:p>
        </p:txBody>
      </p:sp>
      <p:sp>
        <p:nvSpPr>
          <p:cNvPr id="9" name="Freeform 9"/>
          <p:cNvSpPr/>
          <p:nvPr/>
        </p:nvSpPr>
        <p:spPr>
          <a:xfrm>
            <a:off x="8338360" y="4889868"/>
            <a:ext cx="1019136" cy="679424"/>
          </a:xfrm>
          <a:custGeom>
            <a:avLst/>
            <a:gdLst/>
            <a:ahLst/>
            <a:cxnLst/>
            <a:rect l="l" t="t" r="r" b="b"/>
            <a:pathLst>
              <a:path w="1286542" h="857695">
                <a:moveTo>
                  <a:pt x="0" y="0"/>
                </a:moveTo>
                <a:lnTo>
                  <a:pt x="1286542" y="0"/>
                </a:lnTo>
                <a:lnTo>
                  <a:pt x="1286542" y="857695"/>
                </a:lnTo>
                <a:lnTo>
                  <a:pt x="0" y="857695"/>
                </a:lnTo>
                <a:lnTo>
                  <a:pt x="0" y="0"/>
                </a:lnTo>
                <a:close/>
              </a:path>
            </a:pathLst>
          </a:custGeom>
          <a:blipFill>
            <a:blip r:embed="rId6"/>
            <a:stretch>
              <a:fillRect/>
            </a:stretch>
          </a:blipFill>
        </p:spPr>
        <p:txBody>
          <a:bodyPr/>
          <a:lstStyle/>
          <a:p>
            <a:endParaRPr lang="en-US">
              <a:latin typeface="Aptos" panose="020B0004020202020204" pitchFamily="34" charset="0"/>
            </a:endParaRPr>
          </a:p>
        </p:txBody>
      </p:sp>
      <p:sp>
        <p:nvSpPr>
          <p:cNvPr id="10" name="Freeform 10"/>
          <p:cNvSpPr/>
          <p:nvPr/>
        </p:nvSpPr>
        <p:spPr>
          <a:xfrm>
            <a:off x="8329390" y="2690145"/>
            <a:ext cx="1019136" cy="679424"/>
          </a:xfrm>
          <a:custGeom>
            <a:avLst/>
            <a:gdLst/>
            <a:ahLst/>
            <a:cxnLst/>
            <a:rect l="l" t="t" r="r" b="b"/>
            <a:pathLst>
              <a:path w="1286542" h="857695">
                <a:moveTo>
                  <a:pt x="0" y="0"/>
                </a:moveTo>
                <a:lnTo>
                  <a:pt x="1286543" y="0"/>
                </a:lnTo>
                <a:lnTo>
                  <a:pt x="1286543" y="857695"/>
                </a:lnTo>
                <a:lnTo>
                  <a:pt x="0" y="857695"/>
                </a:lnTo>
                <a:lnTo>
                  <a:pt x="0" y="0"/>
                </a:lnTo>
                <a:close/>
              </a:path>
            </a:pathLst>
          </a:custGeom>
          <a:blipFill>
            <a:blip r:embed="rId7"/>
            <a:stretch>
              <a:fillRect/>
            </a:stretch>
          </a:blipFill>
        </p:spPr>
        <p:txBody>
          <a:bodyPr/>
          <a:lstStyle/>
          <a:p>
            <a:endParaRPr lang="en-US">
              <a:latin typeface="Aptos" panose="020B0004020202020204" pitchFamily="34" charset="0"/>
            </a:endParaRPr>
          </a:p>
        </p:txBody>
      </p:sp>
      <p:sp>
        <p:nvSpPr>
          <p:cNvPr id="11" name="Freeform 11"/>
          <p:cNvSpPr/>
          <p:nvPr/>
        </p:nvSpPr>
        <p:spPr>
          <a:xfrm>
            <a:off x="8329390" y="3435143"/>
            <a:ext cx="1004366" cy="664654"/>
          </a:xfrm>
          <a:custGeom>
            <a:avLst/>
            <a:gdLst/>
            <a:ahLst/>
            <a:cxnLst/>
            <a:rect l="l" t="t" r="r" b="b"/>
            <a:pathLst>
              <a:path w="1267897" h="839049">
                <a:moveTo>
                  <a:pt x="0" y="0"/>
                </a:moveTo>
                <a:lnTo>
                  <a:pt x="1267896" y="0"/>
                </a:lnTo>
                <a:lnTo>
                  <a:pt x="1267896" y="839050"/>
                </a:lnTo>
                <a:lnTo>
                  <a:pt x="0" y="839050"/>
                </a:lnTo>
                <a:lnTo>
                  <a:pt x="0" y="0"/>
                </a:lnTo>
                <a:close/>
              </a:path>
            </a:pathLst>
          </a:custGeom>
          <a:blipFill>
            <a:blip r:embed="rId8"/>
            <a:stretch>
              <a:fillRect/>
            </a:stretch>
          </a:blipFill>
        </p:spPr>
        <p:txBody>
          <a:bodyPr/>
          <a:lstStyle/>
          <a:p>
            <a:endParaRPr lang="en-US">
              <a:latin typeface="Aptos" panose="020B0004020202020204" pitchFamily="34" charset="0"/>
            </a:endParaRPr>
          </a:p>
        </p:txBody>
      </p:sp>
      <p:sp>
        <p:nvSpPr>
          <p:cNvPr id="37" name="TextBox 37"/>
          <p:cNvSpPr txBox="1"/>
          <p:nvPr/>
        </p:nvSpPr>
        <p:spPr>
          <a:xfrm>
            <a:off x="5283489" y="4495582"/>
            <a:ext cx="1534953" cy="239104"/>
          </a:xfrm>
          <a:prstGeom prst="rect">
            <a:avLst/>
          </a:prstGeom>
        </p:spPr>
        <p:txBody>
          <a:bodyPr wrap="square" lIns="0" tIns="0" rIns="0" bIns="0" rtlCol="0" anchor="t">
            <a:spAutoFit/>
          </a:bodyPr>
          <a:lstStyle/>
          <a:p>
            <a:pPr>
              <a:lnSpc>
                <a:spcPts val="1644"/>
              </a:lnSpc>
            </a:pPr>
            <a:r>
              <a:rPr lang="en-US" sz="2400" b="1" spc="10">
                <a:solidFill>
                  <a:schemeClr val="bg1"/>
                </a:solidFill>
                <a:latin typeface="Aptos SemiBold" panose="020B0004020202020204" pitchFamily="34" charset="0"/>
              </a:rPr>
              <a:t>ALL AGES</a:t>
            </a:r>
          </a:p>
        </p:txBody>
      </p:sp>
      <p:sp>
        <p:nvSpPr>
          <p:cNvPr id="41" name="TextBox 41"/>
          <p:cNvSpPr txBox="1"/>
          <p:nvPr/>
        </p:nvSpPr>
        <p:spPr>
          <a:xfrm>
            <a:off x="5259396" y="2051099"/>
            <a:ext cx="2964673" cy="335285"/>
          </a:xfrm>
          <a:prstGeom prst="rect">
            <a:avLst/>
          </a:prstGeom>
        </p:spPr>
        <p:txBody>
          <a:bodyPr wrap="square" lIns="0" tIns="0" rIns="0" bIns="0" rtlCol="0" anchor="t">
            <a:spAutoFit/>
          </a:bodyPr>
          <a:lstStyle/>
          <a:p>
            <a:pPr>
              <a:lnSpc>
                <a:spcPts val="2600"/>
              </a:lnSpc>
            </a:pPr>
            <a:r>
              <a:rPr lang="en-US" sz="2400" b="1" spc="10">
                <a:solidFill>
                  <a:schemeClr val="bg1"/>
                </a:solidFill>
                <a:latin typeface="Aptos SemiBold" panose="020B0004020202020204" pitchFamily="34" charset="0"/>
              </a:rPr>
              <a:t>SAFE &amp; ENJOYABLE</a:t>
            </a:r>
          </a:p>
        </p:txBody>
      </p:sp>
      <p:sp>
        <p:nvSpPr>
          <p:cNvPr id="29" name="TextBox 37">
            <a:extLst>
              <a:ext uri="{FF2B5EF4-FFF2-40B4-BE49-F238E27FC236}">
                <a16:creationId xmlns:a16="http://schemas.microsoft.com/office/drawing/2014/main" id="{7DBBDFCC-A6D6-F880-DE9E-01D6FA65B845}"/>
              </a:ext>
            </a:extLst>
          </p:cNvPr>
          <p:cNvSpPr txBox="1"/>
          <p:nvPr/>
        </p:nvSpPr>
        <p:spPr>
          <a:xfrm>
            <a:off x="5283328" y="5205495"/>
            <a:ext cx="2234996" cy="239104"/>
          </a:xfrm>
          <a:prstGeom prst="rect">
            <a:avLst/>
          </a:prstGeom>
        </p:spPr>
        <p:txBody>
          <a:bodyPr wrap="square" lIns="0" tIns="0" rIns="0" bIns="0" rtlCol="0" anchor="t">
            <a:spAutoFit/>
          </a:bodyPr>
          <a:lstStyle/>
          <a:p>
            <a:pPr>
              <a:lnSpc>
                <a:spcPts val="1644"/>
              </a:lnSpc>
            </a:pPr>
            <a:r>
              <a:rPr lang="en-US" sz="2400" b="1" spc="10">
                <a:solidFill>
                  <a:schemeClr val="bg1"/>
                </a:solidFill>
                <a:latin typeface="Aptos SemiBold" panose="020B0004020202020204" pitchFamily="34" charset="0"/>
              </a:rPr>
              <a:t>ALL GENDERS</a:t>
            </a:r>
          </a:p>
        </p:txBody>
      </p:sp>
      <p:sp>
        <p:nvSpPr>
          <p:cNvPr id="30" name="TextBox 37">
            <a:extLst>
              <a:ext uri="{FF2B5EF4-FFF2-40B4-BE49-F238E27FC236}">
                <a16:creationId xmlns:a16="http://schemas.microsoft.com/office/drawing/2014/main" id="{EE1CD56D-7C6D-32BE-F0F2-2E8AC8B93366}"/>
              </a:ext>
            </a:extLst>
          </p:cNvPr>
          <p:cNvSpPr txBox="1"/>
          <p:nvPr/>
        </p:nvSpPr>
        <p:spPr>
          <a:xfrm>
            <a:off x="5288696" y="5870804"/>
            <a:ext cx="3449707" cy="335285"/>
          </a:xfrm>
          <a:prstGeom prst="rect">
            <a:avLst/>
          </a:prstGeom>
        </p:spPr>
        <p:txBody>
          <a:bodyPr wrap="square" lIns="0" tIns="0" rIns="0" bIns="0" rtlCol="0" anchor="t">
            <a:spAutoFit/>
          </a:bodyPr>
          <a:lstStyle/>
          <a:p>
            <a:pPr>
              <a:lnSpc>
                <a:spcPts val="2600"/>
              </a:lnSpc>
            </a:pPr>
            <a:r>
              <a:rPr lang="en-US" sz="2400" b="1" spc="10">
                <a:solidFill>
                  <a:schemeClr val="bg1"/>
                </a:solidFill>
                <a:latin typeface="Aptos SemiBold" panose="020B0004020202020204" pitchFamily="34" charset="0"/>
              </a:rPr>
              <a:t>ALL SKIN TYPES</a:t>
            </a:r>
          </a:p>
        </p:txBody>
      </p:sp>
      <p:sp>
        <p:nvSpPr>
          <p:cNvPr id="31" name="TextBox 41">
            <a:extLst>
              <a:ext uri="{FF2B5EF4-FFF2-40B4-BE49-F238E27FC236}">
                <a16:creationId xmlns:a16="http://schemas.microsoft.com/office/drawing/2014/main" id="{B6B770EE-34E9-4FD2-54BC-A2A1ACA868FF}"/>
              </a:ext>
            </a:extLst>
          </p:cNvPr>
          <p:cNvSpPr txBox="1"/>
          <p:nvPr/>
        </p:nvSpPr>
        <p:spPr>
          <a:xfrm>
            <a:off x="5259396" y="2816092"/>
            <a:ext cx="2805188" cy="335285"/>
          </a:xfrm>
          <a:prstGeom prst="rect">
            <a:avLst/>
          </a:prstGeom>
        </p:spPr>
        <p:txBody>
          <a:bodyPr wrap="square" lIns="0" tIns="0" rIns="0" bIns="0" rtlCol="0" anchor="t">
            <a:spAutoFit/>
          </a:bodyPr>
          <a:lstStyle/>
          <a:p>
            <a:pPr>
              <a:lnSpc>
                <a:spcPts val="2600"/>
              </a:lnSpc>
            </a:pPr>
            <a:r>
              <a:rPr lang="en-US" sz="2400" b="1" spc="10">
                <a:solidFill>
                  <a:schemeClr val="bg1"/>
                </a:solidFill>
                <a:latin typeface="Aptos SemiBold" panose="020B0004020202020204" pitchFamily="34" charset="0"/>
              </a:rPr>
              <a:t>NO DOWNTIME</a:t>
            </a:r>
          </a:p>
        </p:txBody>
      </p:sp>
      <p:sp>
        <p:nvSpPr>
          <p:cNvPr id="32" name="TextBox 41">
            <a:extLst>
              <a:ext uri="{FF2B5EF4-FFF2-40B4-BE49-F238E27FC236}">
                <a16:creationId xmlns:a16="http://schemas.microsoft.com/office/drawing/2014/main" id="{005CD89C-4294-1D22-E956-C7CA03FDA9C0}"/>
              </a:ext>
            </a:extLst>
          </p:cNvPr>
          <p:cNvSpPr txBox="1"/>
          <p:nvPr/>
        </p:nvSpPr>
        <p:spPr>
          <a:xfrm>
            <a:off x="5259396" y="3675508"/>
            <a:ext cx="2517467" cy="335285"/>
          </a:xfrm>
          <a:prstGeom prst="rect">
            <a:avLst/>
          </a:prstGeom>
        </p:spPr>
        <p:txBody>
          <a:bodyPr wrap="square" lIns="0" tIns="0" rIns="0" bIns="0" rtlCol="0" anchor="t">
            <a:spAutoFit/>
          </a:bodyPr>
          <a:lstStyle/>
          <a:p>
            <a:pPr>
              <a:lnSpc>
                <a:spcPts val="2600"/>
              </a:lnSpc>
            </a:pPr>
            <a:r>
              <a:rPr lang="en-US" sz="2400" b="1" spc="10">
                <a:solidFill>
                  <a:schemeClr val="bg1"/>
                </a:solidFill>
                <a:latin typeface="Aptos SemiBold" panose="020B0004020202020204" pitchFamily="34" charset="0"/>
              </a:rPr>
              <a:t>REAL RESULTS</a:t>
            </a:r>
          </a:p>
        </p:txBody>
      </p:sp>
      <p:pic>
        <p:nvPicPr>
          <p:cNvPr id="45" name="Picture 44" descr="A blue and black text on a blue background&#10;&#10;AI-generated content may be incorrect.">
            <a:extLst>
              <a:ext uri="{FF2B5EF4-FFF2-40B4-BE49-F238E27FC236}">
                <a16:creationId xmlns:a16="http://schemas.microsoft.com/office/drawing/2014/main" id="{18205826-662E-2766-5C7E-AB0604EE0E5A}"/>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2077354" y="3010472"/>
            <a:ext cx="1860030" cy="1860030"/>
          </a:xfrm>
          <a:prstGeom prst="rect">
            <a:avLst/>
          </a:prstGeom>
          <a:ln w="3175">
            <a:solidFill>
              <a:schemeClr val="bg1"/>
            </a:solidFill>
          </a:ln>
        </p:spPr>
      </p:pic>
      <p:cxnSp>
        <p:nvCxnSpPr>
          <p:cNvPr id="2" name="Straight Arrow Connector 1">
            <a:extLst>
              <a:ext uri="{FF2B5EF4-FFF2-40B4-BE49-F238E27FC236}">
                <a16:creationId xmlns:a16="http://schemas.microsoft.com/office/drawing/2014/main" id="{ACF81613-A7A7-AC34-5C07-7FD81F60D5E2}"/>
              </a:ext>
            </a:extLst>
          </p:cNvPr>
          <p:cNvCxnSpPr>
            <a:cxnSpLocks/>
          </p:cNvCxnSpPr>
          <p:nvPr/>
        </p:nvCxnSpPr>
        <p:spPr>
          <a:xfrm flipV="1">
            <a:off x="4480449" y="2198864"/>
            <a:ext cx="658405" cy="148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 name="Straight Arrow Connector 2">
            <a:extLst>
              <a:ext uri="{FF2B5EF4-FFF2-40B4-BE49-F238E27FC236}">
                <a16:creationId xmlns:a16="http://schemas.microsoft.com/office/drawing/2014/main" id="{AD084899-02A5-9774-D8C9-9273E1631C4D}"/>
              </a:ext>
            </a:extLst>
          </p:cNvPr>
          <p:cNvCxnSpPr>
            <a:cxnSpLocks/>
          </p:cNvCxnSpPr>
          <p:nvPr/>
        </p:nvCxnSpPr>
        <p:spPr>
          <a:xfrm flipV="1">
            <a:off x="4483665" y="2962303"/>
            <a:ext cx="658405" cy="148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4" name="Straight Arrow Connector 3">
            <a:extLst>
              <a:ext uri="{FF2B5EF4-FFF2-40B4-BE49-F238E27FC236}">
                <a16:creationId xmlns:a16="http://schemas.microsoft.com/office/drawing/2014/main" id="{0B9734CA-B231-381F-AE71-5F27A584727D}"/>
              </a:ext>
            </a:extLst>
          </p:cNvPr>
          <p:cNvCxnSpPr>
            <a:cxnSpLocks/>
          </p:cNvCxnSpPr>
          <p:nvPr/>
        </p:nvCxnSpPr>
        <p:spPr>
          <a:xfrm>
            <a:off x="4480450" y="3828976"/>
            <a:ext cx="658404"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8E4F92AA-54AD-8452-1D78-D48AD79B60BB}"/>
              </a:ext>
            </a:extLst>
          </p:cNvPr>
          <p:cNvCxnSpPr>
            <a:cxnSpLocks/>
          </p:cNvCxnSpPr>
          <p:nvPr/>
        </p:nvCxnSpPr>
        <p:spPr>
          <a:xfrm flipV="1">
            <a:off x="4487926" y="4549924"/>
            <a:ext cx="658405" cy="148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932D5C58-482D-BC30-940C-53F766852C5A}"/>
              </a:ext>
            </a:extLst>
          </p:cNvPr>
          <p:cNvCxnSpPr>
            <a:cxnSpLocks/>
          </p:cNvCxnSpPr>
          <p:nvPr/>
        </p:nvCxnSpPr>
        <p:spPr>
          <a:xfrm flipV="1">
            <a:off x="4483353" y="5258019"/>
            <a:ext cx="658405" cy="148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1440A9A-810D-9754-3100-DC995DB41F26}"/>
              </a:ext>
            </a:extLst>
          </p:cNvPr>
          <p:cNvCxnSpPr>
            <a:cxnSpLocks/>
          </p:cNvCxnSpPr>
          <p:nvPr/>
        </p:nvCxnSpPr>
        <p:spPr>
          <a:xfrm>
            <a:off x="4485021" y="2196790"/>
            <a:ext cx="0" cy="379720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2E78EF3-C2E7-B69E-D948-73674010764E}"/>
              </a:ext>
            </a:extLst>
          </p:cNvPr>
          <p:cNvCxnSpPr>
            <a:cxnSpLocks/>
          </p:cNvCxnSpPr>
          <p:nvPr/>
        </p:nvCxnSpPr>
        <p:spPr>
          <a:xfrm>
            <a:off x="3947969" y="3940487"/>
            <a:ext cx="52957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595C976B-2649-8ACF-6F30-6D9139F51D34}"/>
              </a:ext>
            </a:extLst>
          </p:cNvPr>
          <p:cNvCxnSpPr>
            <a:cxnSpLocks/>
          </p:cNvCxnSpPr>
          <p:nvPr/>
        </p:nvCxnSpPr>
        <p:spPr>
          <a:xfrm flipV="1">
            <a:off x="4483353" y="5993999"/>
            <a:ext cx="658405" cy="148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F99170-D0F9-B842-52B4-B60A33ED8596}"/>
            </a:ext>
          </a:extLst>
        </p:cNvPr>
        <p:cNvGrpSpPr/>
        <p:nvPr/>
      </p:nvGrpSpPr>
      <p:grpSpPr>
        <a:xfrm>
          <a:off x="0" y="0"/>
          <a:ext cx="0" cy="0"/>
          <a:chOff x="0" y="0"/>
          <a:chExt cx="0" cy="0"/>
        </a:xfrm>
      </p:grpSpPr>
      <p:sp>
        <p:nvSpPr>
          <p:cNvPr id="12" name="TextBox 11">
            <a:extLst>
              <a:ext uri="{FF2B5EF4-FFF2-40B4-BE49-F238E27FC236}">
                <a16:creationId xmlns:a16="http://schemas.microsoft.com/office/drawing/2014/main" id="{855CD562-E14F-D734-D57A-74BAE238F97A}"/>
              </a:ext>
            </a:extLst>
          </p:cNvPr>
          <p:cNvSpPr txBox="1"/>
          <p:nvPr/>
        </p:nvSpPr>
        <p:spPr>
          <a:xfrm>
            <a:off x="1729946" y="3472249"/>
            <a:ext cx="184731" cy="369332"/>
          </a:xfrm>
          <a:prstGeom prst="rect">
            <a:avLst/>
          </a:prstGeom>
          <a:noFill/>
        </p:spPr>
        <p:txBody>
          <a:bodyPr wrap="none" rtlCol="0">
            <a:spAutoFit/>
          </a:bodyPr>
          <a:lstStyle/>
          <a:p>
            <a:endParaRPr lang="en-US">
              <a:latin typeface="Aptos" panose="020B0004020202020204" pitchFamily="34" charset="0"/>
            </a:endParaRPr>
          </a:p>
        </p:txBody>
      </p:sp>
      <p:sp>
        <p:nvSpPr>
          <p:cNvPr id="17" name="Text Placeholder 3">
            <a:extLst>
              <a:ext uri="{FF2B5EF4-FFF2-40B4-BE49-F238E27FC236}">
                <a16:creationId xmlns:a16="http://schemas.microsoft.com/office/drawing/2014/main" id="{CA8100D9-BF67-952B-8758-01873C172F97}"/>
              </a:ext>
            </a:extLst>
          </p:cNvPr>
          <p:cNvSpPr txBox="1">
            <a:spLocks/>
          </p:cNvSpPr>
          <p:nvPr/>
        </p:nvSpPr>
        <p:spPr>
          <a:xfrm>
            <a:off x="1009403" y="2335296"/>
            <a:ext cx="9415463" cy="66675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Shapiro Pro 52 Middle" panose="020B0503050000020004"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Shapiro Pro 52 Middle" panose="020B05030500000200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Shapiro Pro 52 Middle" panose="020B05030500000200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hapiro Pro 52 Middle" panose="020B05030500000200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hapiro Pro 52 Middle" panose="020B05030500000200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5400" b="1">
                <a:solidFill>
                  <a:srgbClr val="A1DDE4"/>
                </a:solidFill>
                <a:latin typeface="Aptos" panose="020B0004020202020204" pitchFamily="34" charset="0"/>
                <a:ea typeface="+mj-ea"/>
                <a:cs typeface="+mj-cs"/>
              </a:rPr>
              <a:t>MODULE 2:</a:t>
            </a:r>
          </a:p>
          <a:p>
            <a:pPr marL="0" indent="0">
              <a:buFont typeface="Arial" panose="020B0604020202020204" pitchFamily="34" charset="0"/>
              <a:buNone/>
            </a:pPr>
            <a:r>
              <a:rPr lang="en-US" b="1">
                <a:latin typeface="Aptos" panose="020B0004020202020204" pitchFamily="34" charset="0"/>
                <a:ea typeface="+mj-ea"/>
                <a:cs typeface="+mj-cs"/>
              </a:rPr>
              <a:t>            Setting Up Your Device</a:t>
            </a:r>
          </a:p>
        </p:txBody>
      </p:sp>
      <p:sp>
        <p:nvSpPr>
          <p:cNvPr id="18" name="Chevron 17">
            <a:extLst>
              <a:ext uri="{FF2B5EF4-FFF2-40B4-BE49-F238E27FC236}">
                <a16:creationId xmlns:a16="http://schemas.microsoft.com/office/drawing/2014/main" id="{61A4B166-2AFB-E869-FC85-D06AFB543940}"/>
              </a:ext>
            </a:extLst>
          </p:cNvPr>
          <p:cNvSpPr/>
          <p:nvPr/>
        </p:nvSpPr>
        <p:spPr>
          <a:xfrm>
            <a:off x="1626921" y="3318448"/>
            <a:ext cx="173358" cy="221104"/>
          </a:xfrm>
          <a:prstGeom prst="chevron">
            <a:avLst/>
          </a:prstGeom>
          <a:solidFill>
            <a:srgbClr val="A1DDE4"/>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US">
              <a:latin typeface="Aptos" panose="020B0004020202020204" pitchFamily="34" charset="0"/>
            </a:endParaRPr>
          </a:p>
        </p:txBody>
      </p:sp>
      <p:sp>
        <p:nvSpPr>
          <p:cNvPr id="2" name="Freeform 3">
            <a:extLst>
              <a:ext uri="{FF2B5EF4-FFF2-40B4-BE49-F238E27FC236}">
                <a16:creationId xmlns:a16="http://schemas.microsoft.com/office/drawing/2014/main" id="{3AED0429-0F86-7DA2-9C18-CE2D0DB80AE7}"/>
              </a:ext>
            </a:extLst>
          </p:cNvPr>
          <p:cNvSpPr>
            <a:spLocks noChangeAspect="1"/>
          </p:cNvSpPr>
          <p:nvPr/>
        </p:nvSpPr>
        <p:spPr>
          <a:xfrm rot="1030544">
            <a:off x="8647888" y="169954"/>
            <a:ext cx="4579469" cy="6518092"/>
          </a:xfrm>
          <a:custGeom>
            <a:avLst/>
            <a:gdLst/>
            <a:ahLst/>
            <a:cxnLst/>
            <a:rect l="l" t="t" r="r" b="b"/>
            <a:pathLst>
              <a:path w="5938593" h="8907889">
                <a:moveTo>
                  <a:pt x="0" y="0"/>
                </a:moveTo>
                <a:lnTo>
                  <a:pt x="5938593" y="0"/>
                </a:lnTo>
                <a:lnTo>
                  <a:pt x="5938593" y="8907889"/>
                </a:lnTo>
                <a:lnTo>
                  <a:pt x="0" y="8907889"/>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a:latin typeface="Aptos" panose="020B0004020202020204" pitchFamily="34" charset="0"/>
            </a:endParaRPr>
          </a:p>
        </p:txBody>
      </p:sp>
    </p:spTree>
    <p:extLst>
      <p:ext uri="{BB962C8B-B14F-4D97-AF65-F5344CB8AC3E}">
        <p14:creationId xmlns:p14="http://schemas.microsoft.com/office/powerpoint/2010/main" val="611996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2">
            <a:extLst>
              <a:ext uri="{FF2B5EF4-FFF2-40B4-BE49-F238E27FC236}">
                <a16:creationId xmlns:a16="http://schemas.microsoft.com/office/drawing/2014/main" id="{307A1290-EDE5-2D6C-9696-3335214404C8}"/>
              </a:ext>
            </a:extLst>
          </p:cNvPr>
          <p:cNvSpPr txBox="1"/>
          <p:nvPr/>
        </p:nvSpPr>
        <p:spPr>
          <a:xfrm>
            <a:off x="543293" y="733568"/>
            <a:ext cx="10009377" cy="556627"/>
          </a:xfrm>
          <a:prstGeom prst="rect">
            <a:avLst/>
          </a:prstGeom>
        </p:spPr>
        <p:txBody>
          <a:bodyPr wrap="square" lIns="0" tIns="0" rIns="0" bIns="0" rtlCol="0" anchor="t">
            <a:spAutoFit/>
          </a:bodyPr>
          <a:lstStyle/>
          <a:p>
            <a:pPr>
              <a:lnSpc>
                <a:spcPts val="4179"/>
              </a:lnSpc>
            </a:pPr>
            <a:r>
              <a:rPr lang="en-US" sz="4299" dirty="0">
                <a:solidFill>
                  <a:srgbClr val="FFFFFF"/>
                </a:solidFill>
                <a:latin typeface="Aptos ExtraBold" panose="020B0004020202020204" pitchFamily="34" charset="0"/>
              </a:rPr>
              <a:t>GETTING TO </a:t>
            </a:r>
            <a:r>
              <a:rPr lang="en-US" sz="4299" dirty="0">
                <a:solidFill>
                  <a:srgbClr val="A1DDE4"/>
                </a:solidFill>
                <a:latin typeface="Aptos ExtraBold" panose="020B0004020202020204" pitchFamily="34" charset="0"/>
              </a:rPr>
              <a:t>KNOW YOUR GLACIAL® </a:t>
            </a:r>
            <a:r>
              <a:rPr lang="en-US" sz="4299" dirty="0" err="1">
                <a:solidFill>
                  <a:srgbClr val="A1DDE4"/>
                </a:solidFill>
                <a:latin typeface="Aptos ExtraBold" panose="020B0004020202020204" pitchFamily="34" charset="0"/>
              </a:rPr>
              <a:t>fx</a:t>
            </a:r>
            <a:endParaRPr lang="en-US" sz="4299" dirty="0">
              <a:solidFill>
                <a:srgbClr val="A1DDE4"/>
              </a:solidFill>
              <a:latin typeface="Aptos ExtraBold" panose="020B0004020202020204" pitchFamily="34" charset="0"/>
            </a:endParaRPr>
          </a:p>
        </p:txBody>
      </p:sp>
      <p:pic>
        <p:nvPicPr>
          <p:cNvPr id="3" name="Picture 2" descr="A blue screen with white lines&#10;&#10;Description automatically generated">
            <a:extLst>
              <a:ext uri="{FF2B5EF4-FFF2-40B4-BE49-F238E27FC236}">
                <a16:creationId xmlns:a16="http://schemas.microsoft.com/office/drawing/2014/main" id="{CBAF830C-3717-1556-006B-6074D23F50B9}"/>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9250250" y="1493870"/>
            <a:ext cx="1150204" cy="1782750"/>
          </a:xfrm>
          <a:prstGeom prst="rect">
            <a:avLst/>
          </a:prstGeom>
        </p:spPr>
      </p:pic>
      <p:sp>
        <p:nvSpPr>
          <p:cNvPr id="5" name="TextBox 4">
            <a:extLst>
              <a:ext uri="{FF2B5EF4-FFF2-40B4-BE49-F238E27FC236}">
                <a16:creationId xmlns:a16="http://schemas.microsoft.com/office/drawing/2014/main" id="{012A2CBA-D6FC-E767-7682-AE48673F61AC}"/>
              </a:ext>
            </a:extLst>
          </p:cNvPr>
          <p:cNvSpPr txBox="1"/>
          <p:nvPr/>
        </p:nvSpPr>
        <p:spPr>
          <a:xfrm>
            <a:off x="9130859" y="5210050"/>
            <a:ext cx="2282759" cy="800219"/>
          </a:xfrm>
          <a:prstGeom prst="rect">
            <a:avLst/>
          </a:prstGeom>
          <a:noFill/>
        </p:spPr>
        <p:txBody>
          <a:bodyPr wrap="square">
            <a:spAutoFit/>
          </a:bodyPr>
          <a:lstStyle/>
          <a:p>
            <a:pPr algn="ctr"/>
            <a:r>
              <a:rPr lang="en-US" b="1">
                <a:solidFill>
                  <a:srgbClr val="A1DDE4"/>
                </a:solidFill>
                <a:latin typeface="Aptos SemiBold" panose="020B0004020202020204" pitchFamily="34" charset="0"/>
                <a:ea typeface="MS Mincho" panose="02020609040205080304" pitchFamily="49" charset="-128"/>
                <a:cs typeface="Times New Roman" panose="02020603050405020304" pitchFamily="18" charset="0"/>
              </a:rPr>
              <a:t>SINGLE USE TIPS: </a:t>
            </a:r>
            <a:r>
              <a:rPr lang="en-US" sz="1400">
                <a:solidFill>
                  <a:schemeClr val="bg1"/>
                </a:solidFill>
                <a:latin typeface="Aptos SemiBold" panose="020B0004020202020204" pitchFamily="34" charset="0"/>
                <a:ea typeface="MS Mincho" panose="02020609040205080304" pitchFamily="49" charset="-128"/>
                <a:cs typeface="Times New Roman" panose="02020603050405020304" pitchFamily="18" charset="0"/>
              </a:rPr>
              <a:t>SMOOTH, TEXTURE, AND BODY TIP.</a:t>
            </a:r>
            <a:endParaRPr lang="en-CA">
              <a:solidFill>
                <a:schemeClr val="bg1"/>
              </a:solidFill>
              <a:latin typeface="Aptos SemiBold" panose="020B0004020202020204" pitchFamily="34" charset="0"/>
              <a:ea typeface="MS Mincho" panose="02020609040205080304" pitchFamily="49" charset="-128"/>
              <a:cs typeface="Times New Roman" panose="02020603050405020304" pitchFamily="18" charset="0"/>
            </a:endParaRPr>
          </a:p>
        </p:txBody>
      </p:sp>
      <p:sp>
        <p:nvSpPr>
          <p:cNvPr id="7" name="TextBox 6">
            <a:extLst>
              <a:ext uri="{FF2B5EF4-FFF2-40B4-BE49-F238E27FC236}">
                <a16:creationId xmlns:a16="http://schemas.microsoft.com/office/drawing/2014/main" id="{5F112291-4B5E-2A17-BF92-AED7DB17B404}"/>
              </a:ext>
            </a:extLst>
          </p:cNvPr>
          <p:cNvSpPr txBox="1"/>
          <p:nvPr/>
        </p:nvSpPr>
        <p:spPr>
          <a:xfrm>
            <a:off x="9145543" y="3574446"/>
            <a:ext cx="2282760" cy="369332"/>
          </a:xfrm>
          <a:prstGeom prst="rect">
            <a:avLst/>
          </a:prstGeom>
          <a:noFill/>
        </p:spPr>
        <p:txBody>
          <a:bodyPr wrap="square">
            <a:spAutoFit/>
          </a:bodyPr>
          <a:lstStyle/>
          <a:p>
            <a:pPr algn="ctr"/>
            <a:r>
              <a:rPr lang="en-US" sz="1800" b="1">
                <a:solidFill>
                  <a:srgbClr val="A1DDE4"/>
                </a:solidFill>
                <a:effectLst/>
                <a:latin typeface="Aptos SemiBold" panose="020B0004020202020204" pitchFamily="34" charset="0"/>
                <a:ea typeface="MS Mincho" panose="02020609040205080304" pitchFamily="49" charset="-128"/>
                <a:cs typeface="Times New Roman" panose="02020603050405020304" pitchFamily="18" charset="0"/>
              </a:rPr>
              <a:t>TREATMENT CARDS</a:t>
            </a:r>
            <a:endParaRPr lang="en-CA" b="1">
              <a:solidFill>
                <a:srgbClr val="A1DDE4"/>
              </a:solidFill>
              <a:latin typeface="Aptos SemiBold" panose="020B0004020202020204" pitchFamily="34" charset="0"/>
            </a:endParaRPr>
          </a:p>
        </p:txBody>
      </p:sp>
      <p:pic>
        <p:nvPicPr>
          <p:cNvPr id="4" name="Picture 3">
            <a:extLst>
              <a:ext uri="{FF2B5EF4-FFF2-40B4-BE49-F238E27FC236}">
                <a16:creationId xmlns:a16="http://schemas.microsoft.com/office/drawing/2014/main" id="{45D63027-15F6-ADB4-01B8-6D7BA8252F2A}"/>
              </a:ext>
            </a:extLst>
          </p:cNvPr>
          <p:cNvPicPr>
            <a:picLocks noChangeAspect="1"/>
          </p:cNvPicPr>
          <p:nvPr/>
        </p:nvPicPr>
        <p:blipFill>
          <a:blip r:embed="rId4"/>
          <a:srcRect l="36567" t="3225"/>
          <a:stretch>
            <a:fillRect/>
          </a:stretch>
        </p:blipFill>
        <p:spPr>
          <a:xfrm flipH="1">
            <a:off x="10678007" y="4615436"/>
            <a:ext cx="1178447" cy="472173"/>
          </a:xfrm>
          <a:prstGeom prst="rect">
            <a:avLst/>
          </a:prstGeom>
        </p:spPr>
      </p:pic>
      <p:pic>
        <p:nvPicPr>
          <p:cNvPr id="8" name="Picture 7">
            <a:extLst>
              <a:ext uri="{FF2B5EF4-FFF2-40B4-BE49-F238E27FC236}">
                <a16:creationId xmlns:a16="http://schemas.microsoft.com/office/drawing/2014/main" id="{44409DA6-8383-D3E3-C0E0-8F0C37038F27}"/>
              </a:ext>
            </a:extLst>
          </p:cNvPr>
          <p:cNvPicPr>
            <a:picLocks noChangeAspect="1"/>
          </p:cNvPicPr>
          <p:nvPr/>
        </p:nvPicPr>
        <p:blipFill>
          <a:blip r:embed="rId4"/>
          <a:srcRect l="1" t="-1" r="67317" b="-32631"/>
          <a:stretch>
            <a:fillRect/>
          </a:stretch>
        </p:blipFill>
        <p:spPr>
          <a:xfrm flipH="1">
            <a:off x="8959056" y="4520646"/>
            <a:ext cx="750834" cy="800219"/>
          </a:xfrm>
          <a:prstGeom prst="rect">
            <a:avLst/>
          </a:prstGeom>
        </p:spPr>
      </p:pic>
      <p:pic>
        <p:nvPicPr>
          <p:cNvPr id="9" name="Picture 8">
            <a:extLst>
              <a:ext uri="{FF2B5EF4-FFF2-40B4-BE49-F238E27FC236}">
                <a16:creationId xmlns:a16="http://schemas.microsoft.com/office/drawing/2014/main" id="{58FCC4F0-FFF2-6EC1-DA44-791EFB8514CA}"/>
              </a:ext>
            </a:extLst>
          </p:cNvPr>
          <p:cNvPicPr>
            <a:picLocks noChangeAspect="1"/>
          </p:cNvPicPr>
          <p:nvPr/>
        </p:nvPicPr>
        <p:blipFill>
          <a:blip r:embed="rId5"/>
          <a:stretch>
            <a:fillRect/>
          </a:stretch>
        </p:blipFill>
        <p:spPr>
          <a:xfrm flipH="1">
            <a:off x="9861726" y="4605886"/>
            <a:ext cx="664445" cy="481723"/>
          </a:xfrm>
          <a:prstGeom prst="rect">
            <a:avLst/>
          </a:prstGeom>
        </p:spPr>
      </p:pic>
      <p:sp>
        <p:nvSpPr>
          <p:cNvPr id="10" name="TextBox 9">
            <a:extLst>
              <a:ext uri="{FF2B5EF4-FFF2-40B4-BE49-F238E27FC236}">
                <a16:creationId xmlns:a16="http://schemas.microsoft.com/office/drawing/2014/main" id="{0B9AB1E9-583D-08B6-6D4B-E36706022691}"/>
              </a:ext>
            </a:extLst>
          </p:cNvPr>
          <p:cNvSpPr txBox="1"/>
          <p:nvPr/>
        </p:nvSpPr>
        <p:spPr>
          <a:xfrm>
            <a:off x="683221" y="2036568"/>
            <a:ext cx="3902427" cy="4124206"/>
          </a:xfrm>
          <a:prstGeom prst="rect">
            <a:avLst/>
          </a:prstGeom>
          <a:noFill/>
        </p:spPr>
        <p:txBody>
          <a:bodyPr wrap="square">
            <a:spAutoFit/>
          </a:bodyPr>
          <a:lstStyle/>
          <a:p>
            <a:r>
              <a:rPr lang="en-US" b="1" dirty="0">
                <a:solidFill>
                  <a:srgbClr val="A1DDE4"/>
                </a:solidFill>
                <a:latin typeface="Aptos SemiBold" panose="020B0004020202020204" pitchFamily="34" charset="0"/>
                <a:ea typeface="MS Mincho" panose="02020609040205080304" pitchFamily="49" charset="-128"/>
                <a:cs typeface="Times New Roman" panose="02020603050405020304" pitchFamily="18" charset="0"/>
              </a:rPr>
              <a:t>2 TREATMENT OPTIONS</a:t>
            </a:r>
          </a:p>
          <a:p>
            <a:endParaRPr lang="en-US" b="1" dirty="0">
              <a:solidFill>
                <a:srgbClr val="A1DDE4"/>
              </a:solidFill>
              <a:latin typeface="Aptos SemiBold" panose="020B0004020202020204" pitchFamily="34" charset="0"/>
              <a:ea typeface="MS Mincho" panose="02020609040205080304" pitchFamily="49" charset="-128"/>
              <a:cs typeface="Times New Roman" panose="02020603050405020304" pitchFamily="18" charset="0"/>
            </a:endParaRPr>
          </a:p>
          <a:p>
            <a:r>
              <a:rPr lang="en-US" b="1" dirty="0">
                <a:solidFill>
                  <a:schemeClr val="bg1"/>
                </a:solidFill>
                <a:latin typeface="Aptos SemiBold" panose="020B0004020202020204" pitchFamily="34" charset="0"/>
                <a:ea typeface="MS Mincho" panose="02020609040205080304" pitchFamily="49" charset="-128"/>
                <a:cs typeface="Times New Roman" panose="02020603050405020304" pitchFamily="18" charset="0"/>
              </a:rPr>
              <a:t>GLACIAL® GLIDE:</a:t>
            </a:r>
          </a:p>
          <a:p>
            <a:r>
              <a:rPr lang="en-US" dirty="0">
                <a:solidFill>
                  <a:schemeClr val="bg1"/>
                </a:solidFill>
                <a:latin typeface="Aptos Light" panose="020B0004020202020204" pitchFamily="34" charset="0"/>
                <a:ea typeface="MS Mincho" panose="02020609040205080304" pitchFamily="49" charset="-128"/>
                <a:cs typeface="Times New Roman" panose="02020603050405020304" pitchFamily="18" charset="0"/>
              </a:rPr>
              <a:t>A 10-minute extended cooling treatment that will have you feeling relaxed, calmed, and refreshed. Great as an add-on to other treatments to calm the skin. </a:t>
            </a:r>
          </a:p>
          <a:p>
            <a:endParaRPr lang="en-US" b="1" dirty="0">
              <a:solidFill>
                <a:schemeClr val="bg1"/>
              </a:solidFill>
              <a:latin typeface="Aptos SemiBold" panose="020B0004020202020204" pitchFamily="34" charset="0"/>
              <a:ea typeface="MS Mincho" panose="02020609040205080304" pitchFamily="49" charset="-128"/>
              <a:cs typeface="Times New Roman" panose="02020603050405020304" pitchFamily="18" charset="0"/>
            </a:endParaRPr>
          </a:p>
          <a:p>
            <a:r>
              <a:rPr lang="en-US" b="1" dirty="0">
                <a:solidFill>
                  <a:schemeClr val="bg1"/>
                </a:solidFill>
                <a:latin typeface="Aptos SemiBold" panose="020B0004020202020204" pitchFamily="34" charset="0"/>
                <a:ea typeface="MS Mincho" panose="02020609040205080304" pitchFamily="49" charset="-128"/>
                <a:cs typeface="Times New Roman" panose="02020603050405020304" pitchFamily="18" charset="0"/>
              </a:rPr>
              <a:t>GLACIAL® GLOSS: </a:t>
            </a:r>
          </a:p>
          <a:p>
            <a:r>
              <a:rPr lang="en-US" dirty="0">
                <a:solidFill>
                  <a:schemeClr val="bg1"/>
                </a:solidFill>
                <a:latin typeface="Aptos Light" panose="020B0004020202020204" pitchFamily="34" charset="0"/>
                <a:ea typeface="MS Mincho" panose="02020609040205080304" pitchFamily="49" charset="-128"/>
                <a:cs typeface="Times New Roman" panose="02020603050405020304" pitchFamily="18" charset="0"/>
              </a:rPr>
              <a:t>A multistep treatment pairs the benefits of precision cooling and synergistic topicals to deliver radiant, glowing skin. </a:t>
            </a:r>
            <a:endParaRPr lang="en-CA" dirty="0">
              <a:solidFill>
                <a:schemeClr val="bg1"/>
              </a:solidFill>
              <a:latin typeface="Aptos Light" panose="020B0004020202020204" pitchFamily="34" charset="0"/>
              <a:ea typeface="MS Mincho" panose="02020609040205080304" pitchFamily="49" charset="-128"/>
              <a:cs typeface="Times New Roman" panose="02020603050405020304" pitchFamily="18" charset="0"/>
            </a:endParaRPr>
          </a:p>
        </p:txBody>
      </p:sp>
      <p:pic>
        <p:nvPicPr>
          <p:cNvPr id="15" name="Picture 14" descr="A group of blue bottles with white caps&#10;&#10;AI-generated content may be incorrect.">
            <a:extLst>
              <a:ext uri="{FF2B5EF4-FFF2-40B4-BE49-F238E27FC236}">
                <a16:creationId xmlns:a16="http://schemas.microsoft.com/office/drawing/2014/main" id="{4D2700D8-890C-367D-9F48-08AEE1319B50}"/>
              </a:ext>
            </a:extLst>
          </p:cNvPr>
          <p:cNvPicPr>
            <a:picLocks noChangeAspect="1"/>
          </p:cNvPicPr>
          <p:nvPr/>
        </p:nvPicPr>
        <p:blipFill>
          <a:blip r:embed="rId6" cstate="print">
            <a:extLst>
              <a:ext uri="{28A0092B-C50C-407E-A947-70E740481C1C}">
                <a14:useLocalDpi xmlns:a14="http://schemas.microsoft.com/office/drawing/2010/main"/>
              </a:ext>
            </a:extLst>
          </a:blip>
          <a:srcRect/>
          <a:stretch>
            <a:fillRect/>
          </a:stretch>
        </p:blipFill>
        <p:spPr>
          <a:xfrm>
            <a:off x="5352170" y="3943778"/>
            <a:ext cx="3242423" cy="1859687"/>
          </a:xfrm>
          <a:prstGeom prst="rect">
            <a:avLst/>
          </a:prstGeom>
        </p:spPr>
      </p:pic>
      <p:sp>
        <p:nvSpPr>
          <p:cNvPr id="16" name="TextBox 15">
            <a:extLst>
              <a:ext uri="{FF2B5EF4-FFF2-40B4-BE49-F238E27FC236}">
                <a16:creationId xmlns:a16="http://schemas.microsoft.com/office/drawing/2014/main" id="{68C23F0D-33FE-064C-038A-FA2EB6AC600C}"/>
              </a:ext>
            </a:extLst>
          </p:cNvPr>
          <p:cNvSpPr txBox="1"/>
          <p:nvPr/>
        </p:nvSpPr>
        <p:spPr>
          <a:xfrm>
            <a:off x="5558584" y="5861155"/>
            <a:ext cx="2673418" cy="369332"/>
          </a:xfrm>
          <a:prstGeom prst="rect">
            <a:avLst/>
          </a:prstGeom>
          <a:noFill/>
        </p:spPr>
        <p:txBody>
          <a:bodyPr wrap="square">
            <a:spAutoFit/>
          </a:bodyPr>
          <a:lstStyle/>
          <a:p>
            <a:pPr algn="ctr"/>
            <a:r>
              <a:rPr lang="en-US" sz="1800" b="1">
                <a:solidFill>
                  <a:srgbClr val="A1DDE4"/>
                </a:solidFill>
                <a:effectLst/>
                <a:latin typeface="Aptos SemiBold" panose="020B0004020202020204" pitchFamily="34" charset="0"/>
                <a:ea typeface="MS Mincho" panose="02020609040205080304" pitchFamily="49" charset="-128"/>
                <a:cs typeface="Times New Roman" panose="02020603050405020304" pitchFamily="18" charset="0"/>
              </a:rPr>
              <a:t>BACKBAR PRODUCTS</a:t>
            </a:r>
            <a:endParaRPr lang="en-CA" b="1">
              <a:solidFill>
                <a:srgbClr val="A1DDE4"/>
              </a:solidFill>
              <a:latin typeface="Aptos SemiBold" panose="020B0004020202020204" pitchFamily="34" charset="0"/>
            </a:endParaRPr>
          </a:p>
        </p:txBody>
      </p:sp>
      <p:sp>
        <p:nvSpPr>
          <p:cNvPr id="17" name="TextBox 16">
            <a:extLst>
              <a:ext uri="{FF2B5EF4-FFF2-40B4-BE49-F238E27FC236}">
                <a16:creationId xmlns:a16="http://schemas.microsoft.com/office/drawing/2014/main" id="{3C40CCD3-0078-C5B6-4E2F-16A9D44E3682}"/>
              </a:ext>
            </a:extLst>
          </p:cNvPr>
          <p:cNvSpPr txBox="1"/>
          <p:nvPr/>
        </p:nvSpPr>
        <p:spPr>
          <a:xfrm>
            <a:off x="5705603" y="3233400"/>
            <a:ext cx="2673418" cy="369332"/>
          </a:xfrm>
          <a:prstGeom prst="rect">
            <a:avLst/>
          </a:prstGeom>
          <a:noFill/>
        </p:spPr>
        <p:txBody>
          <a:bodyPr wrap="square">
            <a:spAutoFit/>
          </a:bodyPr>
          <a:lstStyle/>
          <a:p>
            <a:pPr algn="ctr"/>
            <a:r>
              <a:rPr lang="en-US" b="1" dirty="0">
                <a:solidFill>
                  <a:srgbClr val="A1DDE4"/>
                </a:solidFill>
                <a:latin typeface="Aptos SemiBold" panose="020B0004020202020204" pitchFamily="34" charset="0"/>
                <a:ea typeface="MS Mincho" panose="02020609040205080304" pitchFamily="49" charset="-128"/>
                <a:cs typeface="Times New Roman" panose="02020603050405020304" pitchFamily="18" charset="0"/>
              </a:rPr>
              <a:t>GLACIAL® </a:t>
            </a:r>
            <a:r>
              <a:rPr lang="en-US" b="1" dirty="0" err="1">
                <a:solidFill>
                  <a:srgbClr val="A1DDE4"/>
                </a:solidFill>
                <a:latin typeface="Aptos SemiBold" panose="020B0004020202020204" pitchFamily="34" charset="0"/>
                <a:ea typeface="MS Mincho" panose="02020609040205080304" pitchFamily="49" charset="-128"/>
                <a:cs typeface="Times New Roman" panose="02020603050405020304" pitchFamily="18" charset="0"/>
              </a:rPr>
              <a:t>fx</a:t>
            </a:r>
            <a:r>
              <a:rPr lang="en-US" b="1" dirty="0">
                <a:solidFill>
                  <a:srgbClr val="A1DDE4"/>
                </a:solidFill>
                <a:latin typeface="Aptos SemiBold" panose="020B0004020202020204" pitchFamily="34" charset="0"/>
                <a:ea typeface="MS Mincho" panose="02020609040205080304" pitchFamily="49" charset="-128"/>
                <a:cs typeface="Times New Roman" panose="02020603050405020304" pitchFamily="18" charset="0"/>
              </a:rPr>
              <a:t> DEVICE</a:t>
            </a:r>
            <a:endParaRPr lang="en-CA" b="1" dirty="0">
              <a:solidFill>
                <a:srgbClr val="A1DDE4"/>
              </a:solidFill>
              <a:latin typeface="Aptos SemiBold" panose="020B0004020202020204" pitchFamily="34" charset="0"/>
            </a:endParaRPr>
          </a:p>
        </p:txBody>
      </p:sp>
      <p:pic>
        <p:nvPicPr>
          <p:cNvPr id="19" name="Picture 18" descr="A device with a screen on it&#10;&#10;AI-generated content may be incorrect.">
            <a:extLst>
              <a:ext uri="{FF2B5EF4-FFF2-40B4-BE49-F238E27FC236}">
                <a16:creationId xmlns:a16="http://schemas.microsoft.com/office/drawing/2014/main" id="{A1922201-FF03-9439-B9B9-4351386BC02E}"/>
              </a:ext>
            </a:extLst>
          </p:cNvPr>
          <p:cNvPicPr>
            <a:picLocks noChangeAspect="1"/>
          </p:cNvPicPr>
          <p:nvPr/>
        </p:nvPicPr>
        <p:blipFill>
          <a:blip r:embed="rId7" cstate="print">
            <a:extLst>
              <a:ext uri="{28A0092B-C50C-407E-A947-70E740481C1C}">
                <a14:useLocalDpi xmlns:a14="http://schemas.microsoft.com/office/drawing/2010/main"/>
              </a:ext>
            </a:extLst>
          </a:blip>
          <a:srcRect l="31047" r="28610" b="15366"/>
          <a:stretch>
            <a:fillRect/>
          </a:stretch>
        </p:blipFill>
        <p:spPr>
          <a:xfrm>
            <a:off x="6332561" y="1392959"/>
            <a:ext cx="1510772" cy="1782751"/>
          </a:xfrm>
          <a:prstGeom prst="rect">
            <a:avLst/>
          </a:prstGeom>
        </p:spPr>
      </p:pic>
      <p:pic>
        <p:nvPicPr>
          <p:cNvPr id="13" name="Picture 12" descr="A blue and white background with black lines&#10;&#10;AI-generated content may be incorrect.">
            <a:extLst>
              <a:ext uri="{FF2B5EF4-FFF2-40B4-BE49-F238E27FC236}">
                <a16:creationId xmlns:a16="http://schemas.microsoft.com/office/drawing/2014/main" id="{018AC857-6845-6721-B2E4-C819DE8DE51D}"/>
              </a:ext>
            </a:extLst>
          </p:cNvPr>
          <p:cNvPicPr>
            <a:picLocks noChangeAspect="1"/>
          </p:cNvPicPr>
          <p:nvPr/>
        </p:nvPicPr>
        <p:blipFill>
          <a:blip r:embed="rId8"/>
          <a:stretch>
            <a:fillRect/>
          </a:stretch>
        </p:blipFill>
        <p:spPr>
          <a:xfrm>
            <a:off x="10287343" y="1631382"/>
            <a:ext cx="1140960" cy="1798334"/>
          </a:xfrm>
          <a:prstGeom prst="rect">
            <a:avLst/>
          </a:prstGeom>
        </p:spPr>
      </p:pic>
    </p:spTree>
    <p:extLst>
      <p:ext uri="{BB962C8B-B14F-4D97-AF65-F5344CB8AC3E}">
        <p14:creationId xmlns:p14="http://schemas.microsoft.com/office/powerpoint/2010/main" val="1110930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A839F-AD93-3526-277D-2228524B438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67B2F7-15C8-D39A-5229-9C02B89487CE}"/>
              </a:ext>
            </a:extLst>
          </p:cNvPr>
          <p:cNvSpPr>
            <a:spLocks noGrp="1"/>
          </p:cNvSpPr>
          <p:nvPr>
            <p:ph idx="1"/>
          </p:nvPr>
        </p:nvSpPr>
        <p:spPr>
          <a:xfrm>
            <a:off x="535820" y="1589314"/>
            <a:ext cx="5707897" cy="3381920"/>
          </a:xfrm>
        </p:spPr>
        <p:txBody>
          <a:bodyPr vert="horz" lIns="91440" tIns="45720" rIns="91440" bIns="45720" rtlCol="0" anchor="t">
            <a:noAutofit/>
          </a:bodyPr>
          <a:lstStyle/>
          <a:p>
            <a:pPr marL="285750" indent="-285750" fontAlgn="base">
              <a:spcAft>
                <a:spcPct val="0"/>
              </a:spcAft>
              <a:buClr>
                <a:srgbClr val="A1DDE4"/>
              </a:buClr>
              <a:buSzPct val="110000"/>
              <a:buFont typeface="Arial" panose="020B0604020202020204" pitchFamily="34" charset="0"/>
              <a:buChar char="•"/>
              <a:defRPr/>
            </a:pPr>
            <a:r>
              <a:rPr lang="en-US" sz="1200" b="1">
                <a:latin typeface="Aptos"/>
              </a:rPr>
              <a:t>T</a:t>
            </a:r>
            <a:r>
              <a:rPr lang="en-US" sz="1400" b="1">
                <a:latin typeface="Aptos"/>
              </a:rPr>
              <a:t>o open:</a:t>
            </a:r>
            <a:r>
              <a:rPr lang="en-US" sz="1400">
                <a:latin typeface="Aptos"/>
              </a:rPr>
              <a:t> use a 3mm Allen key to slightly turn the screws (¼ to ½ turn) on the back of the device. The screws stay attached to the panel and do not come out fully.</a:t>
            </a:r>
          </a:p>
          <a:p>
            <a:pPr marL="285750" indent="-285750">
              <a:spcAft>
                <a:spcPct val="0"/>
              </a:spcAft>
              <a:buClr>
                <a:srgbClr val="A1DDE4"/>
              </a:buClr>
              <a:buSzPct val="110000"/>
              <a:buFont typeface="Arial" panose="020B0604020202020204" pitchFamily="34" charset="0"/>
              <a:buChar char="•"/>
              <a:defRPr/>
            </a:pPr>
            <a:r>
              <a:rPr lang="en-US" sz="1400">
                <a:latin typeface="Aptos"/>
              </a:rPr>
              <a:t>Seat the base of the umbilical in the open slot on the left.</a:t>
            </a:r>
            <a:endParaRPr lang="en-US" sz="1400"/>
          </a:p>
          <a:p>
            <a:pPr marL="285750" indent="-285750">
              <a:spcAft>
                <a:spcPct val="0"/>
              </a:spcAft>
              <a:buClr>
                <a:srgbClr val="A1DDE4"/>
              </a:buClr>
              <a:buSzPct val="110000"/>
              <a:buFont typeface="Arial" panose="020B0604020202020204" pitchFamily="34" charset="0"/>
              <a:buChar char="•"/>
              <a:defRPr/>
            </a:pPr>
            <a:r>
              <a:rPr lang="en-US" sz="1400">
                <a:latin typeface="Aptos"/>
              </a:rPr>
              <a:t>To attach the black and white wires, plug the white wire into the white port  and the black wire into the black port, ensuring a secure connection.</a:t>
            </a:r>
          </a:p>
          <a:p>
            <a:pPr marL="285750" indent="-285750">
              <a:spcAft>
                <a:spcPct val="0"/>
              </a:spcAft>
              <a:buClr>
                <a:srgbClr val="A1DDE4"/>
              </a:buClr>
              <a:buSzPct val="110000"/>
              <a:buFont typeface="Arial" panose="020B0604020202020204" pitchFamily="34" charset="0"/>
              <a:buChar char="•"/>
              <a:defRPr/>
            </a:pPr>
            <a:r>
              <a:rPr lang="en-US" sz="1400">
                <a:latin typeface="Aptos"/>
              </a:rPr>
              <a:t>Plug the two hoses into the connectors on the right. A proper connection will create an audible click </a:t>
            </a:r>
            <a:endParaRPr lang="en-US" sz="1400"/>
          </a:p>
          <a:p>
            <a:pPr marL="285750" indent="-285750">
              <a:spcAft>
                <a:spcPct val="0"/>
              </a:spcAft>
              <a:buClr>
                <a:srgbClr val="A1DDE4"/>
              </a:buClr>
              <a:buSzPct val="110000"/>
              <a:buFont typeface="Arial" panose="020B0604020202020204" pitchFamily="34" charset="0"/>
              <a:buChar char="•"/>
              <a:defRPr/>
            </a:pPr>
            <a:r>
              <a:rPr lang="en-US" sz="1400">
                <a:latin typeface="Aptos"/>
              </a:rPr>
              <a:t>The access point for checking and topping off coolant can be found by opening the back panel. The device will display an error when levels are low, but it can be topped off at any time.</a:t>
            </a:r>
          </a:p>
          <a:p>
            <a:pPr marL="285750" indent="-285750">
              <a:spcAft>
                <a:spcPct val="0"/>
              </a:spcAft>
              <a:buClr>
                <a:srgbClr val="A1DDE4"/>
              </a:buClr>
              <a:buSzPct val="110000"/>
              <a:buFont typeface="Arial" panose="020B0604020202020204" pitchFamily="34" charset="0"/>
              <a:buChar char="•"/>
              <a:defRPr/>
            </a:pPr>
            <a:r>
              <a:rPr lang="en-US" sz="1400">
                <a:latin typeface="Aptos"/>
              </a:rPr>
              <a:t>Re-attach the device back plate using the 3mm Allen key to tighten screws into a locked position.</a:t>
            </a:r>
            <a:endParaRPr lang="en-US" sz="1400"/>
          </a:p>
          <a:p>
            <a:pPr marL="285750" indent="-285750">
              <a:spcAft>
                <a:spcPct val="0"/>
              </a:spcAft>
              <a:buClr>
                <a:srgbClr val="A1DDE4"/>
              </a:buClr>
              <a:buSzPct val="110000"/>
              <a:buFont typeface="Arial" panose="020B0604020202020204" pitchFamily="34" charset="0"/>
              <a:buChar char="•"/>
              <a:defRPr/>
            </a:pPr>
            <a:r>
              <a:rPr lang="en-US" sz="1400" b="1">
                <a:solidFill>
                  <a:srgbClr val="A1DDE4"/>
                </a:solidFill>
                <a:latin typeface="Aptos"/>
              </a:rPr>
              <a:t>Bonus: </a:t>
            </a:r>
            <a:r>
              <a:rPr lang="en-US" sz="1400">
                <a:solidFill>
                  <a:srgbClr val="A1DDE4"/>
                </a:solidFill>
                <a:latin typeface="Aptos"/>
              </a:rPr>
              <a:t>When not in use, wrap the power cord around the integrated cord wrap hooks and secure the plug end with the Velcro strap.</a:t>
            </a:r>
            <a:endParaRPr lang="en-US" sz="1400">
              <a:solidFill>
                <a:srgbClr val="FF0000"/>
              </a:solidFill>
              <a:latin typeface="Aptos"/>
            </a:endParaRPr>
          </a:p>
        </p:txBody>
      </p:sp>
      <p:sp>
        <p:nvSpPr>
          <p:cNvPr id="5" name="Title 1">
            <a:extLst>
              <a:ext uri="{FF2B5EF4-FFF2-40B4-BE49-F238E27FC236}">
                <a16:creationId xmlns:a16="http://schemas.microsoft.com/office/drawing/2014/main" id="{5D07A80E-9729-334D-7E18-8CCC41DD9E72}"/>
              </a:ext>
            </a:extLst>
          </p:cNvPr>
          <p:cNvSpPr txBox="1">
            <a:spLocks/>
          </p:cNvSpPr>
          <p:nvPr/>
        </p:nvSpPr>
        <p:spPr>
          <a:xfrm>
            <a:off x="1676400" y="5610698"/>
            <a:ext cx="10515600" cy="580017"/>
          </a:xfrm>
          <a:prstGeom prst="rect">
            <a:avLst/>
          </a:prstGeom>
        </p:spPr>
        <p:txBody>
          <a:bodyPr vert="horz" lIns="91440" tIns="45720" rIns="91440" bIns="45720" rtlCol="0" anchor="ctr">
            <a:normAutofit fontScale="97500"/>
          </a:bodyPr>
          <a:lstStyle>
            <a:lvl1pPr marL="0" algn="l" defTabSz="914400" rtl="0" eaLnBrk="1" latinLnBrk="0" hangingPunct="1">
              <a:lnSpc>
                <a:spcPts val="4179"/>
              </a:lnSpc>
              <a:spcBef>
                <a:spcPct val="0"/>
              </a:spcBef>
              <a:buNone/>
              <a:defRPr lang="en-US" sz="4299" b="1" i="0" kern="1200" dirty="0">
                <a:solidFill>
                  <a:srgbClr val="FFFFFF"/>
                </a:solidFill>
                <a:latin typeface="Aptos ExtraBold" panose="020B0004020202020204" pitchFamily="34" charset="0"/>
                <a:ea typeface="Shapiro Pro Heavy"/>
                <a:cs typeface="Shapiro Pro Heavy"/>
              </a:defRPr>
            </a:lvl1pPr>
          </a:lstStyle>
          <a:p>
            <a:r>
              <a:rPr lang="en-US" sz="1800" b="0" dirty="0">
                <a:solidFill>
                  <a:srgbClr val="A1DDE4"/>
                </a:solidFill>
              </a:rPr>
              <a:t>REMINDER:</a:t>
            </a:r>
          </a:p>
        </p:txBody>
      </p:sp>
      <p:sp>
        <p:nvSpPr>
          <p:cNvPr id="6" name="Content Placeholder 2">
            <a:extLst>
              <a:ext uri="{FF2B5EF4-FFF2-40B4-BE49-F238E27FC236}">
                <a16:creationId xmlns:a16="http://schemas.microsoft.com/office/drawing/2014/main" id="{ED1353E3-6933-5906-E5E2-561C1D98230C}"/>
              </a:ext>
            </a:extLst>
          </p:cNvPr>
          <p:cNvSpPr txBox="1">
            <a:spLocks/>
          </p:cNvSpPr>
          <p:nvPr/>
        </p:nvSpPr>
        <p:spPr>
          <a:xfrm>
            <a:off x="3080961" y="5743500"/>
            <a:ext cx="7433603" cy="556627"/>
          </a:xfrm>
          <a:prstGeom prst="rect">
            <a:avLst/>
          </a:prstGeom>
        </p:spPr>
        <p:txBody>
          <a:bodyPr vert="horz" lIns="91440" tIns="45720" rIns="91440" bIns="45720" rtlCol="0">
            <a:normAutofit fontScale="70000" lnSpcReduction="20000"/>
          </a:bodyPr>
          <a:lstStyle>
            <a:lvl1pPr marL="0" indent="0" algn="l" defTabSz="914400" rtl="0" eaLnBrk="1" latinLnBrk="0" hangingPunct="1">
              <a:lnSpc>
                <a:spcPct val="90000"/>
              </a:lnSpc>
              <a:spcBef>
                <a:spcPts val="1000"/>
              </a:spcBef>
              <a:buFont typeface="Arial" panose="020B0604020202020204" pitchFamily="34" charset="0"/>
              <a:buNone/>
              <a:defRPr sz="1800" b="0" i="0" kern="1200">
                <a:solidFill>
                  <a:schemeClr val="bg1"/>
                </a:solidFill>
                <a:latin typeface="Aptos"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Shapiro Pro 52 Middle" panose="020B05030500000200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Shapiro Pro 52 Middle" panose="020B05030500000200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hapiro Pro 52 Middle" panose="020B05030500000200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hapiro Pro 52 Middle" panose="020B05030500000200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lnSpc>
                <a:spcPct val="120000"/>
              </a:lnSpc>
              <a:spcAft>
                <a:spcPct val="0"/>
              </a:spcAft>
              <a:buClr>
                <a:srgbClr val="A1DDE4"/>
              </a:buClr>
              <a:buSzPct val="110000"/>
              <a:defRPr/>
            </a:pPr>
            <a:r>
              <a:rPr lang="en-US"/>
              <a:t>Do not power down the system until the initialization process is complete. The ‘System Ready’ page should be visible before powering the system down, or damage to the system could occur.</a:t>
            </a:r>
          </a:p>
        </p:txBody>
      </p:sp>
      <p:sp>
        <p:nvSpPr>
          <p:cNvPr id="10" name="TextBox 24">
            <a:extLst>
              <a:ext uri="{FF2B5EF4-FFF2-40B4-BE49-F238E27FC236}">
                <a16:creationId xmlns:a16="http://schemas.microsoft.com/office/drawing/2014/main" id="{1DC113B1-9F21-57FC-F026-2A7949DDFCDC}"/>
              </a:ext>
            </a:extLst>
          </p:cNvPr>
          <p:cNvSpPr txBox="1"/>
          <p:nvPr/>
        </p:nvSpPr>
        <p:spPr>
          <a:xfrm>
            <a:off x="533400" y="737332"/>
            <a:ext cx="11375474" cy="556627"/>
          </a:xfrm>
          <a:prstGeom prst="rect">
            <a:avLst/>
          </a:prstGeom>
        </p:spPr>
        <p:txBody>
          <a:bodyPr wrap="square" lIns="0" tIns="0" rIns="0" bIns="0" rtlCol="0" anchor="t">
            <a:spAutoFit/>
          </a:bodyPr>
          <a:lstStyle/>
          <a:p>
            <a:pPr>
              <a:lnSpc>
                <a:spcPts val="4179"/>
              </a:lnSpc>
              <a:spcBef>
                <a:spcPct val="0"/>
              </a:spcBef>
            </a:pPr>
            <a:r>
              <a:rPr lang="en-US" sz="4250" u="none" strike="noStrike">
                <a:solidFill>
                  <a:srgbClr val="9DDBE5"/>
                </a:solidFill>
                <a:latin typeface="Aptos ExtraBold"/>
              </a:rPr>
              <a:t>PREPARE </a:t>
            </a:r>
            <a:r>
              <a:rPr lang="en-US" sz="4250">
                <a:solidFill>
                  <a:schemeClr val="bg1"/>
                </a:solidFill>
                <a:latin typeface="Aptos ExtraBold"/>
              </a:rPr>
              <a:t>THE SYSTEM FOR USE</a:t>
            </a:r>
            <a:endParaRPr lang="en-US" sz="4299" u="none" strike="noStrike">
              <a:solidFill>
                <a:schemeClr val="bg1"/>
              </a:solidFill>
              <a:latin typeface="Aptos ExtraBold" panose="020B0004020202020204" pitchFamily="34" charset="0"/>
            </a:endParaRPr>
          </a:p>
        </p:txBody>
      </p:sp>
      <p:pic>
        <p:nvPicPr>
          <p:cNvPr id="2" name="glacialfx-machine-set">
            <a:hlinkClick r:id="" action="ppaction://media"/>
            <a:extLst>
              <a:ext uri="{FF2B5EF4-FFF2-40B4-BE49-F238E27FC236}">
                <a16:creationId xmlns:a16="http://schemas.microsoft.com/office/drawing/2014/main" id="{30ED206C-6FEA-BAA2-2CCE-5E6FC7F280E7}"/>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19789" r="21721"/>
          <a:stretch>
            <a:fillRect/>
          </a:stretch>
        </p:blipFill>
        <p:spPr>
          <a:xfrm>
            <a:off x="7263331" y="1735554"/>
            <a:ext cx="3866632" cy="3715683"/>
          </a:xfrm>
          <a:prstGeom prst="rect">
            <a:avLst/>
          </a:prstGeom>
        </p:spPr>
      </p:pic>
    </p:spTree>
    <p:extLst>
      <p:ext uri="{BB962C8B-B14F-4D97-AF65-F5344CB8AC3E}">
        <p14:creationId xmlns:p14="http://schemas.microsoft.com/office/powerpoint/2010/main" val="289901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1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7EDFF3-E12E-CF18-3CEC-3724BFC1E33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A590A8-84AF-D86C-72DD-4941AFD71EA6}"/>
              </a:ext>
            </a:extLst>
          </p:cNvPr>
          <p:cNvSpPr>
            <a:spLocks noGrp="1"/>
          </p:cNvSpPr>
          <p:nvPr>
            <p:ph idx="1"/>
          </p:nvPr>
        </p:nvSpPr>
        <p:spPr>
          <a:xfrm>
            <a:off x="838201" y="2324433"/>
            <a:ext cx="5257799" cy="3526259"/>
          </a:xfrm>
        </p:spPr>
        <p:txBody>
          <a:bodyPr vert="horz" lIns="91440" tIns="45720" rIns="91440" bIns="45720" rtlCol="0" anchor="t">
            <a:normAutofit/>
          </a:bodyPr>
          <a:lstStyle/>
          <a:p>
            <a:pPr marL="285750" indent="-285750" fontAlgn="base">
              <a:lnSpc>
                <a:spcPct val="100000"/>
              </a:lnSpc>
              <a:spcAft>
                <a:spcPct val="0"/>
              </a:spcAft>
              <a:buClr>
                <a:srgbClr val="A1DDE4"/>
              </a:buClr>
              <a:buSzPct val="110000"/>
              <a:buFont typeface="Arial" panose="020B0604020202020204" pitchFamily="34" charset="0"/>
              <a:buChar char="•"/>
              <a:defRPr/>
            </a:pPr>
            <a:r>
              <a:rPr lang="en-US" dirty="0">
                <a:latin typeface="Aptos"/>
              </a:rPr>
              <a:t>Plug the system power cable into a grounded outlet</a:t>
            </a:r>
          </a:p>
          <a:p>
            <a:pPr marL="285750" indent="-285750" fontAlgn="base">
              <a:lnSpc>
                <a:spcPct val="100000"/>
              </a:lnSpc>
              <a:spcAft>
                <a:spcPct val="0"/>
              </a:spcAft>
              <a:buClr>
                <a:srgbClr val="A1DDE4"/>
              </a:buClr>
              <a:buSzPct val="110000"/>
              <a:buFont typeface="Arial" panose="020B0604020202020204" pitchFamily="34" charset="0"/>
              <a:buChar char="•"/>
              <a:defRPr/>
            </a:pPr>
            <a:r>
              <a:rPr lang="en-US" dirty="0">
                <a:latin typeface="Aptos"/>
              </a:rPr>
              <a:t>Turn on power to the system using the switch on the back of the device</a:t>
            </a:r>
          </a:p>
          <a:p>
            <a:pPr marL="285750" indent="-285750">
              <a:lnSpc>
                <a:spcPct val="100000"/>
              </a:lnSpc>
              <a:spcAft>
                <a:spcPct val="0"/>
              </a:spcAft>
              <a:buClr>
                <a:srgbClr val="A1DDE4"/>
              </a:buClr>
              <a:buSzPct val="110000"/>
              <a:buFont typeface="Arial" panose="020B0604020202020204" pitchFamily="34" charset="0"/>
              <a:buChar char="•"/>
              <a:defRPr/>
            </a:pPr>
            <a:r>
              <a:rPr lang="en-US" dirty="0">
                <a:latin typeface="Aptos"/>
              </a:rPr>
              <a:t>The start screen will appear on the display for either your Glacial</a:t>
            </a:r>
            <a:r>
              <a:rPr lang="en-US" b="1" dirty="0">
                <a:latin typeface="Aptos"/>
              </a:rPr>
              <a:t>®</a:t>
            </a:r>
            <a:r>
              <a:rPr lang="en-US" dirty="0">
                <a:latin typeface="Aptos"/>
              </a:rPr>
              <a:t> Gloss treatment or Glacial</a:t>
            </a:r>
            <a:r>
              <a:rPr lang="en-US" b="1" dirty="0">
                <a:latin typeface="Aptos"/>
              </a:rPr>
              <a:t>®</a:t>
            </a:r>
            <a:r>
              <a:rPr lang="en-US" dirty="0">
                <a:latin typeface="Aptos"/>
              </a:rPr>
              <a:t> Glide treatment when you insert the corresponding card into the card reader.</a:t>
            </a:r>
          </a:p>
          <a:p>
            <a:pPr marL="285750" indent="-285750" fontAlgn="base">
              <a:lnSpc>
                <a:spcPct val="100000"/>
              </a:lnSpc>
              <a:spcAft>
                <a:spcPct val="0"/>
              </a:spcAft>
              <a:buClr>
                <a:srgbClr val="A1DDE4"/>
              </a:buClr>
              <a:buSzPct val="110000"/>
              <a:buFont typeface="Arial" panose="020B0604020202020204" pitchFamily="34" charset="0"/>
              <a:buChar char="•"/>
              <a:defRPr/>
            </a:pPr>
            <a:endParaRPr lang="en-US" dirty="0">
              <a:latin typeface="Aptos"/>
            </a:endParaRPr>
          </a:p>
        </p:txBody>
      </p:sp>
      <p:sp>
        <p:nvSpPr>
          <p:cNvPr id="9" name="TextBox 24">
            <a:extLst>
              <a:ext uri="{FF2B5EF4-FFF2-40B4-BE49-F238E27FC236}">
                <a16:creationId xmlns:a16="http://schemas.microsoft.com/office/drawing/2014/main" id="{6C2BD4DB-9C77-ED74-1DA1-644C1BC9DA67}"/>
              </a:ext>
            </a:extLst>
          </p:cNvPr>
          <p:cNvSpPr txBox="1"/>
          <p:nvPr/>
        </p:nvSpPr>
        <p:spPr>
          <a:xfrm>
            <a:off x="533400" y="737332"/>
            <a:ext cx="11375474" cy="556627"/>
          </a:xfrm>
          <a:prstGeom prst="rect">
            <a:avLst/>
          </a:prstGeom>
        </p:spPr>
        <p:txBody>
          <a:bodyPr wrap="square" lIns="0" tIns="0" rIns="0" bIns="0" rtlCol="0" anchor="t">
            <a:spAutoFit/>
          </a:bodyPr>
          <a:lstStyle/>
          <a:p>
            <a:pPr>
              <a:lnSpc>
                <a:spcPts val="4179"/>
              </a:lnSpc>
              <a:spcBef>
                <a:spcPct val="0"/>
              </a:spcBef>
            </a:pPr>
            <a:r>
              <a:rPr lang="en-US" sz="4250" u="none" strike="noStrike" dirty="0">
                <a:solidFill>
                  <a:srgbClr val="A1DDE4"/>
                </a:solidFill>
                <a:latin typeface="Aptos ExtraBold"/>
              </a:rPr>
              <a:t>STARTING </a:t>
            </a:r>
            <a:r>
              <a:rPr lang="en-US" sz="4250" dirty="0">
                <a:solidFill>
                  <a:schemeClr val="bg1"/>
                </a:solidFill>
                <a:latin typeface="Aptos ExtraBold"/>
              </a:rPr>
              <a:t>YOUR GLACIAL</a:t>
            </a:r>
            <a:r>
              <a:rPr lang="en-US" sz="4250" b="1" dirty="0">
                <a:solidFill>
                  <a:schemeClr val="bg1"/>
                </a:solidFill>
                <a:ea typeface="+mn-lt"/>
                <a:cs typeface="+mn-lt"/>
              </a:rPr>
              <a:t>®</a:t>
            </a:r>
            <a:r>
              <a:rPr lang="en-US" sz="4250" dirty="0">
                <a:solidFill>
                  <a:schemeClr val="bg1"/>
                </a:solidFill>
                <a:latin typeface="Aptos ExtraBold"/>
              </a:rPr>
              <a:t> </a:t>
            </a:r>
            <a:r>
              <a:rPr lang="en-US" sz="4250" dirty="0" err="1">
                <a:solidFill>
                  <a:schemeClr val="bg1"/>
                </a:solidFill>
                <a:latin typeface="Aptos ExtraBold"/>
              </a:rPr>
              <a:t>fx</a:t>
            </a:r>
            <a:endParaRPr lang="en-US" sz="4299" u="none" strike="noStrike" dirty="0">
              <a:solidFill>
                <a:schemeClr val="bg1"/>
              </a:solidFill>
              <a:latin typeface="Aptos ExtraBold" panose="020B0004020202020204" pitchFamily="34" charset="0"/>
            </a:endParaRPr>
          </a:p>
        </p:txBody>
      </p:sp>
      <p:sp>
        <p:nvSpPr>
          <p:cNvPr id="2" name="TextBox 13">
            <a:extLst>
              <a:ext uri="{FF2B5EF4-FFF2-40B4-BE49-F238E27FC236}">
                <a16:creationId xmlns:a16="http://schemas.microsoft.com/office/drawing/2014/main" id="{B1C8CF79-DA30-FE63-9332-765F29DCD8F6}"/>
              </a:ext>
            </a:extLst>
          </p:cNvPr>
          <p:cNvSpPr txBox="1"/>
          <p:nvPr/>
        </p:nvSpPr>
        <p:spPr>
          <a:xfrm>
            <a:off x="555649" y="1223679"/>
            <a:ext cx="7786098" cy="286512"/>
          </a:xfrm>
          <a:prstGeom prst="rect">
            <a:avLst/>
          </a:prstGeom>
        </p:spPr>
        <p:txBody>
          <a:bodyPr lIns="0" tIns="0" rIns="0" bIns="0" rtlCol="0" anchor="t">
            <a:spAutoFit/>
          </a:bodyPr>
          <a:lstStyle/>
          <a:p>
            <a:pPr>
              <a:lnSpc>
                <a:spcPts val="2304"/>
              </a:lnSpc>
            </a:pPr>
            <a:r>
              <a:rPr lang="en-US" sz="1800" spc="-18">
                <a:solidFill>
                  <a:srgbClr val="FFFFFF"/>
                </a:solidFill>
                <a:latin typeface="Aptos"/>
              </a:rPr>
              <a:t>Powering up your system </a:t>
            </a:r>
          </a:p>
        </p:txBody>
      </p:sp>
      <p:pic>
        <p:nvPicPr>
          <p:cNvPr id="5" name="glacialfx-txstart-cardinsert">
            <a:hlinkClick r:id="" action="ppaction://media"/>
            <a:extLst>
              <a:ext uri="{FF2B5EF4-FFF2-40B4-BE49-F238E27FC236}">
                <a16:creationId xmlns:a16="http://schemas.microsoft.com/office/drawing/2014/main" id="{F2739E61-4806-37AE-2D8B-0F41CCF2430A}"/>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16239" r="19212"/>
          <a:stretch>
            <a:fillRect/>
          </a:stretch>
        </p:blipFill>
        <p:spPr>
          <a:xfrm>
            <a:off x="6526083" y="1780306"/>
            <a:ext cx="4674584" cy="4070386"/>
          </a:xfrm>
          <a:prstGeom prst="rect">
            <a:avLst/>
          </a:prstGeom>
        </p:spPr>
      </p:pic>
    </p:spTree>
    <p:extLst>
      <p:ext uri="{BB962C8B-B14F-4D97-AF65-F5344CB8AC3E}">
        <p14:creationId xmlns:p14="http://schemas.microsoft.com/office/powerpoint/2010/main" val="877698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7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D93CA5-9350-A790-F8A3-EB8356EBDCFB}"/>
            </a:ext>
          </a:extLst>
        </p:cNvPr>
        <p:cNvGrpSpPr/>
        <p:nvPr/>
      </p:nvGrpSpPr>
      <p:grpSpPr>
        <a:xfrm>
          <a:off x="0" y="0"/>
          <a:ext cx="0" cy="0"/>
          <a:chOff x="0" y="0"/>
          <a:chExt cx="0" cy="0"/>
        </a:xfrm>
      </p:grpSpPr>
      <p:sp>
        <p:nvSpPr>
          <p:cNvPr id="12" name="TextBox 11">
            <a:extLst>
              <a:ext uri="{FF2B5EF4-FFF2-40B4-BE49-F238E27FC236}">
                <a16:creationId xmlns:a16="http://schemas.microsoft.com/office/drawing/2014/main" id="{513AA778-FDE7-E680-7644-6E38F6862FB7}"/>
              </a:ext>
            </a:extLst>
          </p:cNvPr>
          <p:cNvSpPr txBox="1"/>
          <p:nvPr/>
        </p:nvSpPr>
        <p:spPr>
          <a:xfrm>
            <a:off x="1729946" y="3472249"/>
            <a:ext cx="184731" cy="369332"/>
          </a:xfrm>
          <a:prstGeom prst="rect">
            <a:avLst/>
          </a:prstGeom>
          <a:noFill/>
        </p:spPr>
        <p:txBody>
          <a:bodyPr wrap="none" rtlCol="0">
            <a:spAutoFit/>
          </a:bodyPr>
          <a:lstStyle/>
          <a:p>
            <a:endParaRPr lang="en-US">
              <a:latin typeface="Aptos" panose="020B0004020202020204" pitchFamily="34" charset="0"/>
            </a:endParaRPr>
          </a:p>
        </p:txBody>
      </p:sp>
      <p:sp>
        <p:nvSpPr>
          <p:cNvPr id="17" name="Text Placeholder 3">
            <a:extLst>
              <a:ext uri="{FF2B5EF4-FFF2-40B4-BE49-F238E27FC236}">
                <a16:creationId xmlns:a16="http://schemas.microsoft.com/office/drawing/2014/main" id="{1B0FEEEA-39D1-B5F6-0490-1DCE8B650C37}"/>
              </a:ext>
            </a:extLst>
          </p:cNvPr>
          <p:cNvSpPr txBox="1">
            <a:spLocks/>
          </p:cNvSpPr>
          <p:nvPr/>
        </p:nvSpPr>
        <p:spPr>
          <a:xfrm>
            <a:off x="1009403" y="2335296"/>
            <a:ext cx="9415463" cy="66675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Shapiro Pro 52 Middle" panose="020B0503050000020004"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Shapiro Pro 52 Middle" panose="020B05030500000200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Shapiro Pro 52 Middle" panose="020B05030500000200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hapiro Pro 52 Middle" panose="020B05030500000200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hapiro Pro 52 Middle" panose="020B05030500000200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5400" b="1">
                <a:solidFill>
                  <a:srgbClr val="A1DDE4"/>
                </a:solidFill>
                <a:latin typeface="Aptos" panose="020B0004020202020204" pitchFamily="34" charset="0"/>
                <a:ea typeface="+mj-ea"/>
                <a:cs typeface="+mj-cs"/>
              </a:rPr>
              <a:t>MODULE 3:</a:t>
            </a:r>
          </a:p>
          <a:p>
            <a:pPr marL="0" indent="0">
              <a:buFont typeface="Arial" panose="020B0604020202020204" pitchFamily="34" charset="0"/>
              <a:buNone/>
            </a:pPr>
            <a:r>
              <a:rPr lang="en-US" b="1">
                <a:latin typeface="Aptos" panose="020B0004020202020204" pitchFamily="34" charset="0"/>
                <a:ea typeface="+mj-ea"/>
                <a:cs typeface="+mj-cs"/>
              </a:rPr>
              <a:t>            Pre-Treatment</a:t>
            </a:r>
          </a:p>
        </p:txBody>
      </p:sp>
      <p:sp>
        <p:nvSpPr>
          <p:cNvPr id="18" name="Chevron 17">
            <a:extLst>
              <a:ext uri="{FF2B5EF4-FFF2-40B4-BE49-F238E27FC236}">
                <a16:creationId xmlns:a16="http://schemas.microsoft.com/office/drawing/2014/main" id="{705E5B9F-BA87-AF7B-38F7-29BC4CB3F91D}"/>
              </a:ext>
            </a:extLst>
          </p:cNvPr>
          <p:cNvSpPr/>
          <p:nvPr/>
        </p:nvSpPr>
        <p:spPr>
          <a:xfrm>
            <a:off x="1626921" y="3318448"/>
            <a:ext cx="173358" cy="221104"/>
          </a:xfrm>
          <a:prstGeom prst="chevron">
            <a:avLst/>
          </a:prstGeom>
          <a:solidFill>
            <a:srgbClr val="A1DDE4"/>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US">
              <a:latin typeface="Aptos" panose="020B0004020202020204" pitchFamily="34" charset="0"/>
            </a:endParaRPr>
          </a:p>
        </p:txBody>
      </p:sp>
      <p:sp>
        <p:nvSpPr>
          <p:cNvPr id="2" name="Freeform 3">
            <a:extLst>
              <a:ext uri="{FF2B5EF4-FFF2-40B4-BE49-F238E27FC236}">
                <a16:creationId xmlns:a16="http://schemas.microsoft.com/office/drawing/2014/main" id="{B6852AFF-D94D-4653-7E2A-5241E2F34781}"/>
              </a:ext>
            </a:extLst>
          </p:cNvPr>
          <p:cNvSpPr>
            <a:spLocks noChangeAspect="1"/>
          </p:cNvSpPr>
          <p:nvPr/>
        </p:nvSpPr>
        <p:spPr>
          <a:xfrm rot="1030544">
            <a:off x="8647888" y="169954"/>
            <a:ext cx="4579469" cy="6518092"/>
          </a:xfrm>
          <a:custGeom>
            <a:avLst/>
            <a:gdLst/>
            <a:ahLst/>
            <a:cxnLst/>
            <a:rect l="l" t="t" r="r" b="b"/>
            <a:pathLst>
              <a:path w="5938593" h="8907889">
                <a:moveTo>
                  <a:pt x="0" y="0"/>
                </a:moveTo>
                <a:lnTo>
                  <a:pt x="5938593" y="0"/>
                </a:lnTo>
                <a:lnTo>
                  <a:pt x="5938593" y="8907889"/>
                </a:lnTo>
                <a:lnTo>
                  <a:pt x="0" y="8907889"/>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a:latin typeface="Aptos" panose="020B0004020202020204" pitchFamily="34" charset="0"/>
            </a:endParaRPr>
          </a:p>
        </p:txBody>
      </p:sp>
    </p:spTree>
    <p:extLst>
      <p:ext uri="{BB962C8B-B14F-4D97-AF65-F5344CB8AC3E}">
        <p14:creationId xmlns:p14="http://schemas.microsoft.com/office/powerpoint/2010/main" val="195688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9E1581C-8598-C445-0427-6693C76E487C}"/>
              </a:ext>
            </a:extLst>
          </p:cNvPr>
          <p:cNvSpPr txBox="1"/>
          <p:nvPr/>
        </p:nvSpPr>
        <p:spPr>
          <a:xfrm>
            <a:off x="1339257" y="1619281"/>
            <a:ext cx="4035375" cy="4247317"/>
          </a:xfrm>
          <a:prstGeom prst="rect">
            <a:avLst/>
          </a:prstGeom>
          <a:noFill/>
        </p:spPr>
        <p:txBody>
          <a:bodyPr wrap="square" lIns="91440" tIns="45720" rIns="91440" bIns="45720" rtlCol="0" anchor="t">
            <a:spAutoFit/>
          </a:bodyPr>
          <a:lstStyle/>
          <a:p>
            <a:pPr defTabSz="457200">
              <a:defRPr/>
            </a:pPr>
            <a:r>
              <a:rPr lang="en-US" dirty="0">
                <a:solidFill>
                  <a:schemeClr val="bg1"/>
                </a:solidFill>
                <a:latin typeface="Aptos"/>
              </a:rPr>
              <a:t>The Glacial</a:t>
            </a:r>
            <a:r>
              <a:rPr lang="en-US" b="1" dirty="0">
                <a:solidFill>
                  <a:schemeClr val="bg1"/>
                </a:solidFill>
                <a:latin typeface="Aptos"/>
              </a:rPr>
              <a:t>®</a:t>
            </a:r>
            <a:r>
              <a:rPr lang="en-US" dirty="0">
                <a:solidFill>
                  <a:schemeClr val="bg1"/>
                </a:solidFill>
                <a:latin typeface="Aptos"/>
              </a:rPr>
              <a:t> Skin Consent Form is customizable and helps to set proper patient expectations.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solidFill>
                <a:schemeClr val="bg1"/>
              </a:solidFill>
              <a:latin typeface="Aptos" panose="020B00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b="1" dirty="0">
                <a:solidFill>
                  <a:srgbClr val="A1DDE4"/>
                </a:solidFill>
                <a:latin typeface="Aptos"/>
              </a:rPr>
              <a:t>CONTRAINDICATION: </a:t>
            </a:r>
            <a:r>
              <a:rPr lang="en-US" dirty="0">
                <a:solidFill>
                  <a:schemeClr val="bg1"/>
                </a:solidFill>
                <a:latin typeface="Aptos"/>
              </a:rPr>
              <a:t>confirmed diagnosis of skin cancer in the treatment area</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solidFill>
                <a:srgbClr val="A1DDE4"/>
              </a:solidFill>
              <a:latin typeface="Aptos" panose="020B0004020202020204" pitchFamily="34" charset="0"/>
            </a:endParaRPr>
          </a:p>
          <a:p>
            <a:pPr lvl="0" defTabSz="457200">
              <a:defRPr/>
            </a:pPr>
            <a:r>
              <a:rPr lang="en-US" b="1" dirty="0">
                <a:solidFill>
                  <a:srgbClr val="A1DDE4"/>
                </a:solidFill>
                <a:latin typeface="Aptos"/>
              </a:rPr>
              <a:t>CONSIDERATIONS: </a:t>
            </a:r>
            <a:r>
              <a:rPr lang="en-US" dirty="0">
                <a:solidFill>
                  <a:schemeClr val="bg1"/>
                </a:solidFill>
                <a:latin typeface="Aptos"/>
              </a:rPr>
              <a:t>cold-sensitive conditions that could be exacerbated by topical cooling (e.g., cold urticaria, Raynaud’s Disease, cryoglobulinemia), open wounds or infections in the treatment area, or compromised circulation to the extremities.</a:t>
            </a:r>
          </a:p>
        </p:txBody>
      </p:sp>
      <p:sp>
        <p:nvSpPr>
          <p:cNvPr id="5" name="Title 1">
            <a:extLst>
              <a:ext uri="{FF2B5EF4-FFF2-40B4-BE49-F238E27FC236}">
                <a16:creationId xmlns:a16="http://schemas.microsoft.com/office/drawing/2014/main" id="{250B6E0F-8630-621E-DE69-77FDFFED076B}"/>
              </a:ext>
            </a:extLst>
          </p:cNvPr>
          <p:cNvSpPr txBox="1">
            <a:spLocks/>
          </p:cNvSpPr>
          <p:nvPr/>
        </p:nvSpPr>
        <p:spPr>
          <a:xfrm>
            <a:off x="410569" y="656575"/>
            <a:ext cx="10621691"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a:solidFill>
                  <a:srgbClr val="9DDBE5"/>
                </a:solidFill>
                <a:latin typeface="Aptos ExtraBold" panose="020B0004020202020204" pitchFamily="34" charset="0"/>
                <a:ea typeface="+mn-ea"/>
                <a:cs typeface="+mn-cs"/>
              </a:rPr>
              <a:t>CONSENT </a:t>
            </a:r>
            <a:r>
              <a:rPr lang="en-US" sz="4300">
                <a:latin typeface="Aptos ExtraBold" panose="020B0004020202020204" pitchFamily="34" charset="0"/>
                <a:ea typeface="+mn-ea"/>
                <a:cs typeface="+mn-cs"/>
              </a:rPr>
              <a:t>FORM</a:t>
            </a:r>
          </a:p>
        </p:txBody>
      </p:sp>
      <p:sp>
        <p:nvSpPr>
          <p:cNvPr id="6" name="Snip Diagonal Corner Rectangle 5">
            <a:extLst>
              <a:ext uri="{FF2B5EF4-FFF2-40B4-BE49-F238E27FC236}">
                <a16:creationId xmlns:a16="http://schemas.microsoft.com/office/drawing/2014/main" id="{79283F20-77BC-CBFB-F1F7-FCE21E5B4373}"/>
              </a:ext>
            </a:extLst>
          </p:cNvPr>
          <p:cNvSpPr/>
          <p:nvPr/>
        </p:nvSpPr>
        <p:spPr>
          <a:xfrm>
            <a:off x="7037210" y="5484867"/>
            <a:ext cx="3697340" cy="548640"/>
          </a:xfrm>
          <a:prstGeom prst="snip2DiagRect">
            <a:avLst/>
          </a:prstGeom>
          <a:noFill/>
          <a:ln>
            <a:solidFill>
              <a:srgbClr val="A1DDE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7" name="TextBox 6">
            <a:extLst>
              <a:ext uri="{FF2B5EF4-FFF2-40B4-BE49-F238E27FC236}">
                <a16:creationId xmlns:a16="http://schemas.microsoft.com/office/drawing/2014/main" id="{AB2DC404-B3C9-23B2-CCCB-3E3C98C7FEB8}"/>
              </a:ext>
            </a:extLst>
          </p:cNvPr>
          <p:cNvSpPr txBox="1"/>
          <p:nvPr/>
        </p:nvSpPr>
        <p:spPr>
          <a:xfrm>
            <a:off x="7196602" y="5620687"/>
            <a:ext cx="3378556" cy="276999"/>
          </a:xfrm>
          <a:prstGeom prst="rect">
            <a:avLst/>
          </a:prstGeom>
          <a:noFill/>
        </p:spPr>
        <p:txBody>
          <a:bodyPr wrap="square">
            <a:spAutoFit/>
          </a:bodyPr>
          <a:lstStyle/>
          <a:p>
            <a:pPr algn="ctr"/>
            <a:r>
              <a:rPr lang="en-US" sz="1200">
                <a:solidFill>
                  <a:schemeClr val="bg1"/>
                </a:solidFill>
                <a:latin typeface="Aptos" panose="020B0004020202020204" pitchFamily="34" charset="0"/>
              </a:rPr>
              <a:t>Consent Form Available on the Provider Portal</a:t>
            </a:r>
          </a:p>
        </p:txBody>
      </p:sp>
      <p:pic>
        <p:nvPicPr>
          <p:cNvPr id="9" name="Picture 8" descr="A questionnaire with a question mark&#10;&#10;AI-generated content may be incorrect.">
            <a:extLst>
              <a:ext uri="{FF2B5EF4-FFF2-40B4-BE49-F238E27FC236}">
                <a16:creationId xmlns:a16="http://schemas.microsoft.com/office/drawing/2014/main" id="{99F83776-DA7E-E5C7-4FC2-89F9A861717E}"/>
              </a:ext>
            </a:extLst>
          </p:cNvPr>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a:xfrm>
            <a:off x="7037210" y="787204"/>
            <a:ext cx="3697340" cy="4606691"/>
          </a:xfrm>
          <a:prstGeom prst="rect">
            <a:avLst/>
          </a:prstGeom>
          <a:ln>
            <a:solidFill>
              <a:srgbClr val="A1DDE4"/>
            </a:solidFill>
          </a:ln>
        </p:spPr>
      </p:pic>
    </p:spTree>
    <p:extLst>
      <p:ext uri="{BB962C8B-B14F-4D97-AF65-F5344CB8AC3E}">
        <p14:creationId xmlns:p14="http://schemas.microsoft.com/office/powerpoint/2010/main" val="21944165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950607-573E-7E0A-ADE8-B2817DC21A55}"/>
              </a:ext>
            </a:extLst>
          </p:cNvPr>
          <p:cNvSpPr>
            <a:spLocks noGrp="1"/>
          </p:cNvSpPr>
          <p:nvPr>
            <p:ph idx="1"/>
          </p:nvPr>
        </p:nvSpPr>
        <p:spPr>
          <a:xfrm>
            <a:off x="838200" y="2165072"/>
            <a:ext cx="4909457" cy="3141714"/>
          </a:xfrm>
        </p:spPr>
        <p:txBody>
          <a:bodyPr>
            <a:noAutofit/>
          </a:bodyPr>
          <a:lstStyle/>
          <a:p>
            <a:pPr defTabSz="457200">
              <a:defRPr/>
            </a:pPr>
            <a:r>
              <a:rPr lang="en-US" b="1">
                <a:latin typeface="Aptos"/>
              </a:rPr>
              <a:t>DON’T FORGET TO TAKE BEFORE AND AFTER PHOTOS. FOLLOW THESE KEY TIPS:</a:t>
            </a:r>
            <a:br>
              <a:rPr lang="en-US" b="1">
                <a:latin typeface="Aptos"/>
              </a:rPr>
            </a:br>
            <a:endParaRPr lang="en-US">
              <a:latin typeface="Aptos"/>
            </a:endParaRPr>
          </a:p>
          <a:p>
            <a:pPr marL="285750" indent="-285750" fontAlgn="base">
              <a:lnSpc>
                <a:spcPct val="100000"/>
              </a:lnSpc>
              <a:spcAft>
                <a:spcPct val="0"/>
              </a:spcAft>
              <a:buClr>
                <a:srgbClr val="A1DDE4"/>
              </a:buClr>
              <a:buSzPct val="110000"/>
              <a:buFont typeface="Arial" panose="020B0604020202020204" pitchFamily="34" charset="0"/>
              <a:buChar char="•"/>
              <a:defRPr/>
            </a:pPr>
            <a:r>
              <a:rPr lang="en-US"/>
              <a:t>Aim for consistent lighting and positioning</a:t>
            </a:r>
          </a:p>
          <a:p>
            <a:pPr marL="285750" indent="-285750" fontAlgn="base">
              <a:lnSpc>
                <a:spcPct val="100000"/>
              </a:lnSpc>
              <a:spcAft>
                <a:spcPct val="0"/>
              </a:spcAft>
              <a:buClr>
                <a:srgbClr val="A1DDE4"/>
              </a:buClr>
              <a:buSzPct val="110000"/>
              <a:buFont typeface="Arial" panose="020B0604020202020204" pitchFamily="34" charset="0"/>
              <a:buChar char="•"/>
              <a:defRPr/>
            </a:pPr>
            <a:r>
              <a:rPr lang="en-US"/>
              <a:t>Pull back hair</a:t>
            </a:r>
          </a:p>
          <a:p>
            <a:pPr marL="285750" indent="-285750" fontAlgn="base">
              <a:lnSpc>
                <a:spcPct val="100000"/>
              </a:lnSpc>
              <a:spcAft>
                <a:spcPct val="0"/>
              </a:spcAft>
              <a:buClr>
                <a:srgbClr val="A1DDE4"/>
              </a:buClr>
              <a:buSzPct val="110000"/>
              <a:buFont typeface="Arial" panose="020B0604020202020204" pitchFamily="34" charset="0"/>
              <a:buChar char="•"/>
              <a:defRPr/>
            </a:pPr>
            <a:r>
              <a:rPr lang="en-US"/>
              <a:t>Remove makeup </a:t>
            </a:r>
          </a:p>
          <a:p>
            <a:pPr marL="285750" indent="-285750" fontAlgn="base">
              <a:lnSpc>
                <a:spcPct val="100000"/>
              </a:lnSpc>
              <a:spcAft>
                <a:spcPct val="0"/>
              </a:spcAft>
              <a:buClr>
                <a:srgbClr val="A1DDE4"/>
              </a:buClr>
              <a:buSzPct val="110000"/>
              <a:buFont typeface="Arial" panose="020B0604020202020204" pitchFamily="34" charset="0"/>
              <a:buChar char="•"/>
              <a:defRPr/>
            </a:pPr>
            <a:r>
              <a:rPr lang="en-US"/>
              <a:t>Remove jewelry </a:t>
            </a:r>
          </a:p>
          <a:p>
            <a:pPr marL="285750" indent="-285750" fontAlgn="base">
              <a:lnSpc>
                <a:spcPct val="100000"/>
              </a:lnSpc>
              <a:spcAft>
                <a:spcPct val="0"/>
              </a:spcAft>
              <a:buClr>
                <a:srgbClr val="A1DDE4"/>
              </a:buClr>
              <a:buSzPct val="110000"/>
              <a:buFont typeface="Arial" panose="020B0604020202020204" pitchFamily="34" charset="0"/>
              <a:buChar char="•"/>
              <a:defRPr/>
            </a:pPr>
            <a:r>
              <a:rPr lang="en-US"/>
              <a:t>Use high-quality image settings </a:t>
            </a:r>
          </a:p>
        </p:txBody>
      </p:sp>
      <p:sp>
        <p:nvSpPr>
          <p:cNvPr id="4" name="Title 1">
            <a:extLst>
              <a:ext uri="{FF2B5EF4-FFF2-40B4-BE49-F238E27FC236}">
                <a16:creationId xmlns:a16="http://schemas.microsoft.com/office/drawing/2014/main" id="{F4846879-F8A3-10E2-4F0C-17A6FE95D90E}"/>
              </a:ext>
            </a:extLst>
          </p:cNvPr>
          <p:cNvSpPr txBox="1">
            <a:spLocks/>
          </p:cNvSpPr>
          <p:nvPr/>
        </p:nvSpPr>
        <p:spPr>
          <a:xfrm>
            <a:off x="410569" y="656575"/>
            <a:ext cx="10621691"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a:solidFill>
                  <a:srgbClr val="9DDBE5"/>
                </a:solidFill>
                <a:latin typeface="Aptos ExtraBold" panose="020B0004020202020204" pitchFamily="34" charset="0"/>
                <a:ea typeface="+mn-ea"/>
                <a:cs typeface="+mn-cs"/>
              </a:rPr>
              <a:t>BEFORE AND AFTER </a:t>
            </a:r>
            <a:r>
              <a:rPr lang="en-US" sz="4300">
                <a:latin typeface="Aptos ExtraBold" panose="020B0004020202020204" pitchFamily="34" charset="0"/>
                <a:ea typeface="+mn-ea"/>
                <a:cs typeface="+mn-cs"/>
              </a:rPr>
              <a:t>PHOTOS</a:t>
            </a:r>
          </a:p>
        </p:txBody>
      </p:sp>
      <p:pic>
        <p:nvPicPr>
          <p:cNvPr id="6" name="Picture 5" descr="A person with her eyes closed&#10;&#10;AI-generated content may be incorrect.">
            <a:extLst>
              <a:ext uri="{FF2B5EF4-FFF2-40B4-BE49-F238E27FC236}">
                <a16:creationId xmlns:a16="http://schemas.microsoft.com/office/drawing/2014/main" id="{912980D8-2711-51B0-4C01-99853E25A3F2}"/>
              </a:ext>
            </a:extLst>
          </p:cNvPr>
          <p:cNvPicPr>
            <a:picLocks noChangeAspect="1"/>
          </p:cNvPicPr>
          <p:nvPr/>
        </p:nvPicPr>
        <p:blipFill>
          <a:blip r:embed="rId2"/>
          <a:stretch>
            <a:fillRect/>
          </a:stretch>
        </p:blipFill>
        <p:spPr>
          <a:xfrm>
            <a:off x="7108722" y="1977996"/>
            <a:ext cx="4245078" cy="3328790"/>
          </a:xfrm>
          <a:prstGeom prst="rect">
            <a:avLst/>
          </a:prstGeom>
          <a:ln>
            <a:noFill/>
          </a:ln>
        </p:spPr>
      </p:pic>
    </p:spTree>
    <p:extLst>
      <p:ext uri="{BB962C8B-B14F-4D97-AF65-F5344CB8AC3E}">
        <p14:creationId xmlns:p14="http://schemas.microsoft.com/office/powerpoint/2010/main" val="596812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ACB08-8DC0-2873-BD4A-B3B38147BF2B}"/>
            </a:ext>
          </a:extLst>
        </p:cNvPr>
        <p:cNvGrpSpPr/>
        <p:nvPr/>
      </p:nvGrpSpPr>
      <p:grpSpPr>
        <a:xfrm>
          <a:off x="0" y="0"/>
          <a:ext cx="0" cy="0"/>
          <a:chOff x="0" y="0"/>
          <a:chExt cx="0" cy="0"/>
        </a:xfrm>
      </p:grpSpPr>
      <p:sp>
        <p:nvSpPr>
          <p:cNvPr id="12" name="TextBox 11">
            <a:extLst>
              <a:ext uri="{FF2B5EF4-FFF2-40B4-BE49-F238E27FC236}">
                <a16:creationId xmlns:a16="http://schemas.microsoft.com/office/drawing/2014/main" id="{6FF67D77-4A2E-ACB1-1660-2B63D730E1D4}"/>
              </a:ext>
            </a:extLst>
          </p:cNvPr>
          <p:cNvSpPr txBox="1"/>
          <p:nvPr/>
        </p:nvSpPr>
        <p:spPr>
          <a:xfrm>
            <a:off x="1729946" y="3472249"/>
            <a:ext cx="184731" cy="369332"/>
          </a:xfrm>
          <a:prstGeom prst="rect">
            <a:avLst/>
          </a:prstGeom>
          <a:noFill/>
        </p:spPr>
        <p:txBody>
          <a:bodyPr wrap="none" rtlCol="0">
            <a:spAutoFit/>
          </a:bodyPr>
          <a:lstStyle/>
          <a:p>
            <a:endParaRPr lang="en-US">
              <a:latin typeface="Aptos" panose="020B0004020202020204" pitchFamily="34" charset="0"/>
            </a:endParaRPr>
          </a:p>
        </p:txBody>
      </p:sp>
      <p:sp>
        <p:nvSpPr>
          <p:cNvPr id="17" name="Text Placeholder 3">
            <a:extLst>
              <a:ext uri="{FF2B5EF4-FFF2-40B4-BE49-F238E27FC236}">
                <a16:creationId xmlns:a16="http://schemas.microsoft.com/office/drawing/2014/main" id="{C0A71617-B20A-CB73-DFEE-8C3686EE3ECB}"/>
              </a:ext>
            </a:extLst>
          </p:cNvPr>
          <p:cNvSpPr txBox="1">
            <a:spLocks/>
          </p:cNvSpPr>
          <p:nvPr/>
        </p:nvSpPr>
        <p:spPr>
          <a:xfrm>
            <a:off x="1009403" y="2335296"/>
            <a:ext cx="9415463" cy="66675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Shapiro Pro 52 Middle" panose="020B0503050000020004"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Shapiro Pro 52 Middle" panose="020B05030500000200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Shapiro Pro 52 Middle" panose="020B05030500000200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hapiro Pro 52 Middle" panose="020B05030500000200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hapiro Pro 52 Middle" panose="020B05030500000200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5400" b="1">
                <a:solidFill>
                  <a:srgbClr val="A1DDE4"/>
                </a:solidFill>
                <a:latin typeface="Aptos" panose="020B0004020202020204" pitchFamily="34" charset="0"/>
                <a:ea typeface="+mj-ea"/>
                <a:cs typeface="+mj-cs"/>
              </a:rPr>
              <a:t>MODULE 4:</a:t>
            </a:r>
          </a:p>
          <a:p>
            <a:pPr marL="0" indent="0">
              <a:buFont typeface="Arial" panose="020B0604020202020204" pitchFamily="34" charset="0"/>
              <a:buNone/>
            </a:pPr>
            <a:r>
              <a:rPr lang="en-US" b="1">
                <a:latin typeface="Aptos" panose="020B0004020202020204" pitchFamily="34" charset="0"/>
                <a:ea typeface="+mj-ea"/>
                <a:cs typeface="+mj-cs"/>
              </a:rPr>
              <a:t>            Getting Comfortable</a:t>
            </a:r>
          </a:p>
        </p:txBody>
      </p:sp>
      <p:sp>
        <p:nvSpPr>
          <p:cNvPr id="18" name="Chevron 17">
            <a:extLst>
              <a:ext uri="{FF2B5EF4-FFF2-40B4-BE49-F238E27FC236}">
                <a16:creationId xmlns:a16="http://schemas.microsoft.com/office/drawing/2014/main" id="{4828FBED-BAE1-7CF9-1CEE-9A05035FD01E}"/>
              </a:ext>
            </a:extLst>
          </p:cNvPr>
          <p:cNvSpPr/>
          <p:nvPr/>
        </p:nvSpPr>
        <p:spPr>
          <a:xfrm>
            <a:off x="1626921" y="3318448"/>
            <a:ext cx="173358" cy="221104"/>
          </a:xfrm>
          <a:prstGeom prst="chevron">
            <a:avLst/>
          </a:prstGeom>
          <a:solidFill>
            <a:srgbClr val="A1DDE4"/>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US">
              <a:latin typeface="Aptos" panose="020B0004020202020204" pitchFamily="34" charset="0"/>
            </a:endParaRPr>
          </a:p>
        </p:txBody>
      </p:sp>
      <p:sp>
        <p:nvSpPr>
          <p:cNvPr id="2" name="Freeform 3">
            <a:extLst>
              <a:ext uri="{FF2B5EF4-FFF2-40B4-BE49-F238E27FC236}">
                <a16:creationId xmlns:a16="http://schemas.microsoft.com/office/drawing/2014/main" id="{FF9328F2-E4E8-07D8-98DB-4C2E20FEBAF5}"/>
              </a:ext>
            </a:extLst>
          </p:cNvPr>
          <p:cNvSpPr>
            <a:spLocks noChangeAspect="1"/>
          </p:cNvSpPr>
          <p:nvPr/>
        </p:nvSpPr>
        <p:spPr>
          <a:xfrm rot="1030544">
            <a:off x="8647888" y="169954"/>
            <a:ext cx="4579469" cy="6518092"/>
          </a:xfrm>
          <a:custGeom>
            <a:avLst/>
            <a:gdLst/>
            <a:ahLst/>
            <a:cxnLst/>
            <a:rect l="l" t="t" r="r" b="b"/>
            <a:pathLst>
              <a:path w="5938593" h="8907889">
                <a:moveTo>
                  <a:pt x="0" y="0"/>
                </a:moveTo>
                <a:lnTo>
                  <a:pt x="5938593" y="0"/>
                </a:lnTo>
                <a:lnTo>
                  <a:pt x="5938593" y="8907889"/>
                </a:lnTo>
                <a:lnTo>
                  <a:pt x="0" y="8907889"/>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a:latin typeface="Aptos" panose="020B0004020202020204" pitchFamily="34" charset="0"/>
            </a:endParaRPr>
          </a:p>
        </p:txBody>
      </p:sp>
    </p:spTree>
    <p:extLst>
      <p:ext uri="{BB962C8B-B14F-4D97-AF65-F5344CB8AC3E}">
        <p14:creationId xmlns:p14="http://schemas.microsoft.com/office/powerpoint/2010/main" val="3639447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19765-BD87-049A-6EBB-C817DD00237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2BD2B1-92D3-342A-922F-A785FF7465DF}"/>
              </a:ext>
            </a:extLst>
          </p:cNvPr>
          <p:cNvSpPr>
            <a:spLocks noGrp="1"/>
          </p:cNvSpPr>
          <p:nvPr>
            <p:ph idx="1"/>
          </p:nvPr>
        </p:nvSpPr>
        <p:spPr>
          <a:xfrm>
            <a:off x="630376" y="1519117"/>
            <a:ext cx="3798382" cy="4682308"/>
          </a:xfrm>
        </p:spPr>
        <p:txBody>
          <a:bodyPr>
            <a:normAutofit fontScale="92500" lnSpcReduction="20000"/>
          </a:bodyPr>
          <a:lstStyle/>
          <a:p>
            <a:pPr marL="285750" indent="-285750" fontAlgn="base">
              <a:lnSpc>
                <a:spcPct val="100000"/>
              </a:lnSpc>
              <a:spcAft>
                <a:spcPct val="0"/>
              </a:spcAft>
              <a:buClr>
                <a:srgbClr val="A1DDE4"/>
              </a:buClr>
              <a:buSzPct val="110000"/>
              <a:buFont typeface="Arial" panose="020B0604020202020204" pitchFamily="34" charset="0"/>
              <a:buChar char="•"/>
              <a:defRPr/>
            </a:pPr>
            <a:r>
              <a:rPr lang="en-US"/>
              <a:t>There are several ways to position yourself and your device for maximum comfort and agility when treating your client. These are some of the options:</a:t>
            </a:r>
          </a:p>
          <a:p>
            <a:pPr marL="285750" indent="-285750" fontAlgn="base">
              <a:lnSpc>
                <a:spcPct val="100000"/>
              </a:lnSpc>
              <a:spcAft>
                <a:spcPct val="0"/>
              </a:spcAft>
              <a:buClr>
                <a:srgbClr val="A1DDE4"/>
              </a:buClr>
              <a:buSzPct val="110000"/>
              <a:buFont typeface="Arial" panose="020B0604020202020204" pitchFamily="34" charset="0"/>
              <a:buChar char="•"/>
              <a:defRPr/>
            </a:pPr>
            <a:r>
              <a:rPr lang="en-US"/>
              <a:t>Position the machine either on your dominant or non-dominant side</a:t>
            </a:r>
          </a:p>
          <a:p>
            <a:pPr marL="285750" indent="-285750" fontAlgn="base">
              <a:lnSpc>
                <a:spcPct val="100000"/>
              </a:lnSpc>
              <a:spcAft>
                <a:spcPct val="0"/>
              </a:spcAft>
              <a:buClr>
                <a:srgbClr val="A1DDE4"/>
              </a:buClr>
              <a:buSzPct val="110000"/>
              <a:buFont typeface="Arial" panose="020B0604020202020204" pitchFamily="34" charset="0"/>
              <a:buChar char="•"/>
              <a:defRPr/>
            </a:pPr>
            <a:r>
              <a:rPr lang="en-US"/>
              <a:t>Use the pigtail to support the cord, or try without it</a:t>
            </a:r>
          </a:p>
          <a:p>
            <a:pPr marL="285750" indent="-285750" fontAlgn="base">
              <a:lnSpc>
                <a:spcPct val="100000"/>
              </a:lnSpc>
              <a:spcAft>
                <a:spcPct val="0"/>
              </a:spcAft>
              <a:buClr>
                <a:srgbClr val="A1DDE4"/>
              </a:buClr>
              <a:buSzPct val="110000"/>
              <a:buFont typeface="Arial" panose="020B0604020202020204" pitchFamily="34" charset="0"/>
              <a:buChar char="•"/>
              <a:defRPr/>
            </a:pPr>
            <a:r>
              <a:rPr lang="en-US"/>
              <a:t>Hold the handpiece in your dominant hand and hold or support the weight of the cord with your non-dominant hand </a:t>
            </a:r>
          </a:p>
          <a:p>
            <a:pPr marL="285750" indent="-285750" fontAlgn="base">
              <a:lnSpc>
                <a:spcPct val="100000"/>
              </a:lnSpc>
              <a:spcAft>
                <a:spcPct val="0"/>
              </a:spcAft>
              <a:buClr>
                <a:srgbClr val="A1DDE4"/>
              </a:buClr>
              <a:buSzPct val="110000"/>
              <a:buFont typeface="Arial" panose="020B0604020202020204" pitchFamily="34" charset="0"/>
              <a:buChar char="•"/>
              <a:defRPr/>
            </a:pPr>
            <a:r>
              <a:rPr lang="en-US"/>
              <a:t>Try switching hands when you do the opposite side of the face, or use your dominant hand for both sides </a:t>
            </a:r>
          </a:p>
          <a:p>
            <a:pPr marL="285750" indent="-285750" fontAlgn="base">
              <a:lnSpc>
                <a:spcPct val="100000"/>
              </a:lnSpc>
              <a:spcAft>
                <a:spcPct val="0"/>
              </a:spcAft>
              <a:buClr>
                <a:srgbClr val="A1DDE4"/>
              </a:buClr>
              <a:buSzPct val="110000"/>
              <a:buFont typeface="Arial" panose="020B0604020202020204" pitchFamily="34" charset="0"/>
              <a:buChar char="•"/>
              <a:defRPr/>
            </a:pPr>
            <a:r>
              <a:rPr lang="en-US"/>
              <a:t>Try sitting or standing position, or adjust the height of your bed</a:t>
            </a:r>
          </a:p>
          <a:p>
            <a:endParaRPr lang="en-US"/>
          </a:p>
        </p:txBody>
      </p:sp>
      <p:sp>
        <p:nvSpPr>
          <p:cNvPr id="6" name="Title 1">
            <a:extLst>
              <a:ext uri="{FF2B5EF4-FFF2-40B4-BE49-F238E27FC236}">
                <a16:creationId xmlns:a16="http://schemas.microsoft.com/office/drawing/2014/main" id="{1AEA5E55-F16B-CCB2-6F3A-C80098183CD4}"/>
              </a:ext>
            </a:extLst>
          </p:cNvPr>
          <p:cNvSpPr txBox="1">
            <a:spLocks/>
          </p:cNvSpPr>
          <p:nvPr/>
        </p:nvSpPr>
        <p:spPr>
          <a:xfrm>
            <a:off x="410569" y="656575"/>
            <a:ext cx="10621691"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a:latin typeface="Aptos ExtraBold" panose="020B0004020202020204" pitchFamily="34" charset="0"/>
                <a:ea typeface="+mn-ea"/>
                <a:cs typeface="+mn-cs"/>
              </a:rPr>
              <a:t>GETTING </a:t>
            </a:r>
            <a:r>
              <a:rPr lang="en-US" sz="4300">
                <a:solidFill>
                  <a:srgbClr val="9DDBE5"/>
                </a:solidFill>
                <a:latin typeface="Aptos ExtraBold" panose="020B0004020202020204" pitchFamily="34" charset="0"/>
                <a:ea typeface="+mn-ea"/>
                <a:cs typeface="+mn-cs"/>
              </a:rPr>
              <a:t>COMFORTABLE</a:t>
            </a:r>
            <a:endParaRPr lang="en-US" sz="4300">
              <a:latin typeface="Aptos ExtraBold" panose="020B0004020202020204" pitchFamily="34" charset="0"/>
              <a:ea typeface="+mn-ea"/>
              <a:cs typeface="+mn-cs"/>
            </a:endParaRPr>
          </a:p>
        </p:txBody>
      </p:sp>
      <p:sp>
        <p:nvSpPr>
          <p:cNvPr id="8" name="Content Placeholder 2">
            <a:extLst>
              <a:ext uri="{FF2B5EF4-FFF2-40B4-BE49-F238E27FC236}">
                <a16:creationId xmlns:a16="http://schemas.microsoft.com/office/drawing/2014/main" id="{26C4854E-A8CB-9A70-53E1-96D834F4AB46}"/>
              </a:ext>
            </a:extLst>
          </p:cNvPr>
          <p:cNvSpPr txBox="1">
            <a:spLocks/>
          </p:cNvSpPr>
          <p:nvPr/>
        </p:nvSpPr>
        <p:spPr>
          <a:xfrm>
            <a:off x="4534927" y="3622095"/>
            <a:ext cx="2462915" cy="374453"/>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800" b="0" i="0" kern="1200">
                <a:solidFill>
                  <a:schemeClr val="bg1"/>
                </a:solidFill>
                <a:latin typeface="Aptos"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Aptos" panose="020B00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Aptos" panose="020B00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fontAlgn="base">
              <a:lnSpc>
                <a:spcPct val="110000"/>
              </a:lnSpc>
              <a:spcAft>
                <a:spcPct val="0"/>
              </a:spcAft>
              <a:buClr>
                <a:srgbClr val="A1DDE4"/>
              </a:buClr>
              <a:buSzPct val="110000"/>
              <a:defRPr/>
            </a:pPr>
            <a:r>
              <a:rPr lang="en-US" sz="1000"/>
              <a:t>OVER OR UNDER THE ARM</a:t>
            </a:r>
          </a:p>
        </p:txBody>
      </p:sp>
      <p:sp>
        <p:nvSpPr>
          <p:cNvPr id="10" name="Content Placeholder 2">
            <a:extLst>
              <a:ext uri="{FF2B5EF4-FFF2-40B4-BE49-F238E27FC236}">
                <a16:creationId xmlns:a16="http://schemas.microsoft.com/office/drawing/2014/main" id="{814B51E9-367F-343E-812C-82933008F46E}"/>
              </a:ext>
            </a:extLst>
          </p:cNvPr>
          <p:cNvSpPr txBox="1">
            <a:spLocks/>
          </p:cNvSpPr>
          <p:nvPr/>
        </p:nvSpPr>
        <p:spPr>
          <a:xfrm>
            <a:off x="6672527" y="5773998"/>
            <a:ext cx="2462915" cy="36532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800" b="0" i="0" kern="1200">
                <a:solidFill>
                  <a:schemeClr val="bg1"/>
                </a:solidFill>
                <a:latin typeface="Aptos"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Aptos" panose="020B00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Aptos" panose="020B00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fontAlgn="base">
              <a:lnSpc>
                <a:spcPct val="100000"/>
              </a:lnSpc>
              <a:spcAft>
                <a:spcPct val="0"/>
              </a:spcAft>
              <a:buClr>
                <a:srgbClr val="A1DDE4"/>
              </a:buClr>
              <a:buSzPct val="110000"/>
              <a:defRPr/>
            </a:pPr>
            <a:r>
              <a:rPr lang="en-US" sz="1000"/>
              <a:t>AROUND THE SHOULDERS</a:t>
            </a:r>
          </a:p>
        </p:txBody>
      </p:sp>
      <p:sp>
        <p:nvSpPr>
          <p:cNvPr id="13" name="Content Placeholder 2">
            <a:extLst>
              <a:ext uri="{FF2B5EF4-FFF2-40B4-BE49-F238E27FC236}">
                <a16:creationId xmlns:a16="http://schemas.microsoft.com/office/drawing/2014/main" id="{4438AFDD-CA56-61C6-5D4A-3D1C52DE1577}"/>
              </a:ext>
            </a:extLst>
          </p:cNvPr>
          <p:cNvSpPr txBox="1">
            <a:spLocks/>
          </p:cNvSpPr>
          <p:nvPr/>
        </p:nvSpPr>
        <p:spPr>
          <a:xfrm>
            <a:off x="4536298" y="5797747"/>
            <a:ext cx="2462915" cy="36532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800" b="0" i="0" kern="1200">
                <a:solidFill>
                  <a:schemeClr val="bg1"/>
                </a:solidFill>
                <a:latin typeface="Aptos"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Aptos" panose="020B00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Aptos" panose="020B00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fontAlgn="base">
              <a:lnSpc>
                <a:spcPct val="100000"/>
              </a:lnSpc>
              <a:spcAft>
                <a:spcPct val="0"/>
              </a:spcAft>
              <a:buClr>
                <a:srgbClr val="A1DDE4"/>
              </a:buClr>
              <a:buSzPct val="110000"/>
              <a:defRPr/>
            </a:pPr>
            <a:r>
              <a:rPr lang="en-US" sz="1000"/>
              <a:t>SEATED</a:t>
            </a:r>
          </a:p>
        </p:txBody>
      </p:sp>
      <p:sp>
        <p:nvSpPr>
          <p:cNvPr id="14" name="Content Placeholder 2">
            <a:extLst>
              <a:ext uri="{FF2B5EF4-FFF2-40B4-BE49-F238E27FC236}">
                <a16:creationId xmlns:a16="http://schemas.microsoft.com/office/drawing/2014/main" id="{1A978B48-F62E-9C3F-33ED-8667A73EEB54}"/>
              </a:ext>
            </a:extLst>
          </p:cNvPr>
          <p:cNvSpPr txBox="1">
            <a:spLocks/>
          </p:cNvSpPr>
          <p:nvPr/>
        </p:nvSpPr>
        <p:spPr>
          <a:xfrm>
            <a:off x="6659011" y="3622096"/>
            <a:ext cx="2462915" cy="374453"/>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800" b="0" i="0" kern="1200">
                <a:solidFill>
                  <a:schemeClr val="bg1"/>
                </a:solidFill>
                <a:latin typeface="Aptos"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Aptos" panose="020B00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Aptos" panose="020B00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fontAlgn="base">
              <a:lnSpc>
                <a:spcPct val="120000"/>
              </a:lnSpc>
              <a:spcAft>
                <a:spcPct val="0"/>
              </a:spcAft>
              <a:buClr>
                <a:srgbClr val="A1DDE4"/>
              </a:buClr>
              <a:buSzPct val="110000"/>
              <a:defRPr/>
            </a:pPr>
            <a:r>
              <a:rPr lang="en-US" sz="1000"/>
              <a:t>MACHINE OPPOSITE SIDE</a:t>
            </a:r>
          </a:p>
        </p:txBody>
      </p:sp>
      <p:sp>
        <p:nvSpPr>
          <p:cNvPr id="17" name="Content Placeholder 2">
            <a:extLst>
              <a:ext uri="{FF2B5EF4-FFF2-40B4-BE49-F238E27FC236}">
                <a16:creationId xmlns:a16="http://schemas.microsoft.com/office/drawing/2014/main" id="{56DEFF75-B91C-3469-0DC4-A26E3603F597}"/>
              </a:ext>
            </a:extLst>
          </p:cNvPr>
          <p:cNvSpPr txBox="1">
            <a:spLocks/>
          </p:cNvSpPr>
          <p:nvPr/>
        </p:nvSpPr>
        <p:spPr>
          <a:xfrm>
            <a:off x="8876934" y="3626831"/>
            <a:ext cx="2684241" cy="442027"/>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b="0" i="0" kern="1200">
                <a:solidFill>
                  <a:schemeClr val="bg1"/>
                </a:solidFill>
                <a:latin typeface="Aptos"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Aptos" panose="020B00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Aptos" panose="020B00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fontAlgn="base">
              <a:lnSpc>
                <a:spcPct val="120000"/>
              </a:lnSpc>
              <a:spcAft>
                <a:spcPct val="0"/>
              </a:spcAft>
              <a:buClr>
                <a:srgbClr val="A1DDE4"/>
              </a:buClr>
              <a:buSzPct val="110000"/>
              <a:defRPr/>
            </a:pPr>
            <a:r>
              <a:rPr lang="en-US" sz="1000"/>
              <a:t>TRY THIS IF THE HANDPIECE FEELS HEAVY</a:t>
            </a:r>
          </a:p>
        </p:txBody>
      </p:sp>
      <p:sp>
        <p:nvSpPr>
          <p:cNvPr id="22" name="Content Placeholder 2">
            <a:extLst>
              <a:ext uri="{FF2B5EF4-FFF2-40B4-BE49-F238E27FC236}">
                <a16:creationId xmlns:a16="http://schemas.microsoft.com/office/drawing/2014/main" id="{BF270752-6BA5-9B0C-3B9D-02BEC5A2663B}"/>
              </a:ext>
            </a:extLst>
          </p:cNvPr>
          <p:cNvSpPr txBox="1">
            <a:spLocks/>
          </p:cNvSpPr>
          <p:nvPr/>
        </p:nvSpPr>
        <p:spPr>
          <a:xfrm>
            <a:off x="8034442" y="854842"/>
            <a:ext cx="1178766" cy="37445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b="0" i="0" kern="1200">
                <a:solidFill>
                  <a:schemeClr val="bg1"/>
                </a:solidFill>
                <a:latin typeface="Aptos"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Aptos" panose="020B00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Aptos" panose="020B00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fontAlgn="base">
              <a:lnSpc>
                <a:spcPts val="1000"/>
              </a:lnSpc>
              <a:spcAft>
                <a:spcPct val="0"/>
              </a:spcAft>
              <a:buClr>
                <a:srgbClr val="A1DDE4"/>
              </a:buClr>
              <a:buSzPct val="110000"/>
              <a:defRPr/>
            </a:pPr>
            <a:r>
              <a:rPr lang="en-US" sz="1000"/>
              <a:t>PUTTING HOSE INTO PIGTAIL</a:t>
            </a:r>
          </a:p>
        </p:txBody>
      </p:sp>
      <p:sp>
        <p:nvSpPr>
          <p:cNvPr id="2" name="Content Placeholder 2">
            <a:extLst>
              <a:ext uri="{FF2B5EF4-FFF2-40B4-BE49-F238E27FC236}">
                <a16:creationId xmlns:a16="http://schemas.microsoft.com/office/drawing/2014/main" id="{02F53E61-1D11-550E-31BF-A8C3C834FEB8}"/>
              </a:ext>
            </a:extLst>
          </p:cNvPr>
          <p:cNvSpPr txBox="1">
            <a:spLocks/>
          </p:cNvSpPr>
          <p:nvPr/>
        </p:nvSpPr>
        <p:spPr>
          <a:xfrm>
            <a:off x="9025832" y="5759398"/>
            <a:ext cx="2367898" cy="442027"/>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b="0" i="0" kern="1200">
                <a:solidFill>
                  <a:schemeClr val="bg1"/>
                </a:solidFill>
                <a:latin typeface="Aptos"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Aptos" panose="020B00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Aptos" panose="020B00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fontAlgn="base">
              <a:lnSpc>
                <a:spcPct val="120000"/>
              </a:lnSpc>
              <a:spcAft>
                <a:spcPct val="0"/>
              </a:spcAft>
              <a:buClr>
                <a:srgbClr val="A1DDE4"/>
              </a:buClr>
              <a:buSzPct val="110000"/>
              <a:defRPr/>
            </a:pPr>
            <a:r>
              <a:rPr lang="en-US" sz="1000"/>
              <a:t>SEATED, TUCKED UNDER THE ARM</a:t>
            </a:r>
          </a:p>
        </p:txBody>
      </p:sp>
      <p:pic>
        <p:nvPicPr>
          <p:cNvPr id="5" name="0-24_KRqZeUuV">
            <a:hlinkClick r:id="" action="ppaction://media"/>
            <a:extLst>
              <a:ext uri="{FF2B5EF4-FFF2-40B4-BE49-F238E27FC236}">
                <a16:creationId xmlns:a16="http://schemas.microsoft.com/office/drawing/2014/main" id="{66B20BA3-D117-89BF-5F45-6CE61834BC84}"/>
              </a:ext>
            </a:extLst>
          </p:cNvPr>
          <p:cNvPicPr>
            <a:picLocks noChangeAspect="1"/>
          </p:cNvPicPr>
          <p:nvPr>
            <a:videoFile r:link="rId2"/>
            <p:extLst>
              <p:ext uri="{DAA4B4D4-6D71-4841-9C94-3DE7FCFB9230}">
                <p14:media xmlns:p14="http://schemas.microsoft.com/office/powerpoint/2010/main" r:embed="rId1"/>
              </p:ext>
            </p:extLst>
          </p:nvPr>
        </p:nvPicPr>
        <p:blipFill>
          <a:blip r:embed="rId17"/>
          <a:srcRect l="7860" r="29778" b="16986"/>
          <a:stretch>
            <a:fillRect/>
          </a:stretch>
        </p:blipFill>
        <p:spPr>
          <a:xfrm>
            <a:off x="9213209" y="406050"/>
            <a:ext cx="1943992" cy="1364684"/>
          </a:xfrm>
          <a:prstGeom prst="rect">
            <a:avLst/>
          </a:prstGeom>
        </p:spPr>
      </p:pic>
      <p:pic>
        <p:nvPicPr>
          <p:cNvPr id="9" name="114-126_DgLqv6l2aroundtheshoulders">
            <a:hlinkClick r:id="" action="ppaction://media"/>
            <a:extLst>
              <a:ext uri="{FF2B5EF4-FFF2-40B4-BE49-F238E27FC236}">
                <a16:creationId xmlns:a16="http://schemas.microsoft.com/office/drawing/2014/main" id="{A1F45315-6108-C20C-2AFF-99725C0140DC}"/>
              </a:ext>
            </a:extLst>
          </p:cNvPr>
          <p:cNvPicPr>
            <a:picLocks noChangeAspect="1"/>
          </p:cNvPicPr>
          <p:nvPr>
            <a:videoFile r:link="rId4"/>
            <p:extLst>
              <p:ext uri="{DAA4B4D4-6D71-4841-9C94-3DE7FCFB9230}">
                <p14:media xmlns:p14="http://schemas.microsoft.com/office/powerpoint/2010/main" r:embed="rId3"/>
              </p:ext>
            </p:extLst>
          </p:nvPr>
        </p:nvPicPr>
        <p:blipFill>
          <a:blip r:embed="rId18"/>
          <a:srcRect l="10258" t="10162" r="39399" b="5317"/>
          <a:stretch>
            <a:fillRect/>
          </a:stretch>
        </p:blipFill>
        <p:spPr>
          <a:xfrm>
            <a:off x="4801493" y="4048439"/>
            <a:ext cx="1932526" cy="1710959"/>
          </a:xfrm>
          <a:prstGeom prst="rect">
            <a:avLst/>
          </a:prstGeom>
        </p:spPr>
      </p:pic>
      <p:pic>
        <p:nvPicPr>
          <p:cNvPr id="12" name="127-132_PJVCQr2W_seatedunderthearm">
            <a:hlinkClick r:id="" action="ppaction://media"/>
            <a:extLst>
              <a:ext uri="{FF2B5EF4-FFF2-40B4-BE49-F238E27FC236}">
                <a16:creationId xmlns:a16="http://schemas.microsoft.com/office/drawing/2014/main" id="{27368FD7-AF75-3846-FBED-283352ADA297}"/>
              </a:ext>
            </a:extLst>
          </p:cNvPr>
          <p:cNvPicPr>
            <a:picLocks noChangeAspect="1"/>
          </p:cNvPicPr>
          <p:nvPr>
            <a:videoFile r:link="rId6"/>
            <p:extLst>
              <p:ext uri="{DAA4B4D4-6D71-4841-9C94-3DE7FCFB9230}">
                <p14:media xmlns:p14="http://schemas.microsoft.com/office/powerpoint/2010/main" r:embed="rId5"/>
              </p:ext>
            </p:extLst>
          </p:nvPr>
        </p:nvPicPr>
        <p:blipFill>
          <a:blip r:embed="rId19"/>
          <a:srcRect l="7022" t="9925" r="39384"/>
          <a:stretch>
            <a:fillRect/>
          </a:stretch>
        </p:blipFill>
        <p:spPr>
          <a:xfrm>
            <a:off x="9223777" y="4058648"/>
            <a:ext cx="1938833" cy="1710960"/>
          </a:xfrm>
          <a:prstGeom prst="rect">
            <a:avLst/>
          </a:prstGeom>
        </p:spPr>
      </p:pic>
      <p:pic>
        <p:nvPicPr>
          <p:cNvPr id="4" name="147-157machine on the other side">
            <a:hlinkClick r:id="" action="ppaction://media"/>
            <a:extLst>
              <a:ext uri="{FF2B5EF4-FFF2-40B4-BE49-F238E27FC236}">
                <a16:creationId xmlns:a16="http://schemas.microsoft.com/office/drawing/2014/main" id="{6545299B-AAFC-8243-D6C6-5956FBF7825E}"/>
              </a:ext>
            </a:extLst>
          </p:cNvPr>
          <p:cNvPicPr>
            <a:picLocks noChangeAspect="1"/>
          </p:cNvPicPr>
          <p:nvPr>
            <a:videoFile r:link="rId8"/>
            <p:extLst>
              <p:ext uri="{DAA4B4D4-6D71-4841-9C94-3DE7FCFB9230}">
                <p14:media xmlns:p14="http://schemas.microsoft.com/office/powerpoint/2010/main" r:embed="rId7"/>
              </p:ext>
            </p:extLst>
          </p:nvPr>
        </p:nvPicPr>
        <p:blipFill>
          <a:blip r:embed="rId20"/>
          <a:srcRect r="36489"/>
          <a:stretch>
            <a:fillRect/>
          </a:stretch>
        </p:blipFill>
        <p:spPr>
          <a:xfrm>
            <a:off x="6939386" y="1900910"/>
            <a:ext cx="1926879" cy="1705266"/>
          </a:xfrm>
          <a:prstGeom prst="rect">
            <a:avLst/>
          </a:prstGeom>
        </p:spPr>
      </p:pic>
      <p:pic>
        <p:nvPicPr>
          <p:cNvPr id="7" name="157-219Heavyhandpiece_trythis">
            <a:hlinkClick r:id="" action="ppaction://media"/>
            <a:extLst>
              <a:ext uri="{FF2B5EF4-FFF2-40B4-BE49-F238E27FC236}">
                <a16:creationId xmlns:a16="http://schemas.microsoft.com/office/drawing/2014/main" id="{E211C81E-A9A3-9331-4EC7-D37FDD3478F3}"/>
              </a:ext>
            </a:extLst>
          </p:cNvPr>
          <p:cNvPicPr>
            <a:picLocks noChangeAspect="1"/>
          </p:cNvPicPr>
          <p:nvPr>
            <a:videoFile r:link="rId10"/>
            <p:extLst>
              <p:ext uri="{DAA4B4D4-6D71-4841-9C94-3DE7FCFB9230}">
                <p14:media xmlns:p14="http://schemas.microsoft.com/office/powerpoint/2010/main" r:embed="rId9"/>
              </p:ext>
            </p:extLst>
          </p:nvPr>
        </p:nvPicPr>
        <p:blipFill>
          <a:blip r:embed="rId21"/>
          <a:srcRect l="18549" t="6199" r="25206" b="5871"/>
          <a:stretch>
            <a:fillRect/>
          </a:stretch>
        </p:blipFill>
        <p:spPr>
          <a:xfrm>
            <a:off x="9223777" y="1907275"/>
            <a:ext cx="1933423" cy="1698902"/>
          </a:xfrm>
          <a:prstGeom prst="rect">
            <a:avLst/>
          </a:prstGeom>
        </p:spPr>
      </p:pic>
      <p:pic>
        <p:nvPicPr>
          <p:cNvPr id="16" name="32-40_overorunderthearm">
            <a:hlinkClick r:id="" action="ppaction://media"/>
            <a:extLst>
              <a:ext uri="{FF2B5EF4-FFF2-40B4-BE49-F238E27FC236}">
                <a16:creationId xmlns:a16="http://schemas.microsoft.com/office/drawing/2014/main" id="{8B95679B-8817-E4E0-4001-770C56B80C44}"/>
              </a:ext>
            </a:extLst>
          </p:cNvPr>
          <p:cNvPicPr>
            <a:picLocks noChangeAspect="1"/>
          </p:cNvPicPr>
          <p:nvPr>
            <a:videoFile r:link="rId12"/>
            <p:extLst>
              <p:ext uri="{DAA4B4D4-6D71-4841-9C94-3DE7FCFB9230}">
                <p14:media xmlns:p14="http://schemas.microsoft.com/office/powerpoint/2010/main" r:embed="rId11"/>
              </p:ext>
            </p:extLst>
          </p:nvPr>
        </p:nvPicPr>
        <p:blipFill>
          <a:blip r:embed="rId22"/>
          <a:srcRect l="-3712" t="-2570" r="35772" b="-699"/>
          <a:stretch>
            <a:fillRect/>
          </a:stretch>
        </p:blipFill>
        <p:spPr>
          <a:xfrm>
            <a:off x="4658497" y="1832290"/>
            <a:ext cx="2080501" cy="1777450"/>
          </a:xfrm>
          <a:prstGeom prst="rect">
            <a:avLst/>
          </a:prstGeom>
        </p:spPr>
      </p:pic>
      <p:pic>
        <p:nvPicPr>
          <p:cNvPr id="18" name="044-055">
            <a:hlinkClick r:id="" action="ppaction://media"/>
            <a:extLst>
              <a:ext uri="{FF2B5EF4-FFF2-40B4-BE49-F238E27FC236}">
                <a16:creationId xmlns:a16="http://schemas.microsoft.com/office/drawing/2014/main" id="{10C763E3-EC4A-9215-AE38-CD013CF56521}"/>
              </a:ext>
            </a:extLst>
          </p:cNvPr>
          <p:cNvPicPr>
            <a:picLocks noChangeAspect="1"/>
          </p:cNvPicPr>
          <p:nvPr>
            <a:videoFile r:link="rId14"/>
            <p:extLst>
              <p:ext uri="{DAA4B4D4-6D71-4841-9C94-3DE7FCFB9230}">
                <p14:media xmlns:p14="http://schemas.microsoft.com/office/powerpoint/2010/main" r:embed="rId13"/>
              </p:ext>
            </p:extLst>
          </p:nvPr>
        </p:nvPicPr>
        <p:blipFill>
          <a:blip r:embed="rId23"/>
          <a:srcRect l="5322" t="-122" r="34853" b="8030"/>
          <a:stretch>
            <a:fillRect/>
          </a:stretch>
        </p:blipFill>
        <p:spPr>
          <a:xfrm>
            <a:off x="6939386" y="4048439"/>
            <a:ext cx="1970934" cy="1705266"/>
          </a:xfrm>
          <a:prstGeom prst="rect">
            <a:avLst/>
          </a:prstGeom>
        </p:spPr>
      </p:pic>
    </p:spTree>
    <p:extLst>
      <p:ext uri="{BB962C8B-B14F-4D97-AF65-F5344CB8AC3E}">
        <p14:creationId xmlns:p14="http://schemas.microsoft.com/office/powerpoint/2010/main" val="3015053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853"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9143" fill="hold"/>
                                        <p:tgtEl>
                                          <p:spTgt spid="9"/>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5039" fill="hold"/>
                                        <p:tgtEl>
                                          <p:spTgt spid="12"/>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0000" fill="hold"/>
                                        <p:tgtEl>
                                          <p:spTgt spid="4"/>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21767" fill="hold"/>
                                        <p:tgtEl>
                                          <p:spTgt spid="7"/>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8000" fill="hold"/>
                                        <p:tgtEl>
                                          <p:spTgt spid="16"/>
                                        </p:tgtEl>
                                      </p:cBhvr>
                                    </p:cmd>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11000"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31" fill="hold" display="0">
                  <p:stCondLst>
                    <p:cond delay="indefinite"/>
                  </p:stCondLst>
                </p:cTn>
                <p:tgtEl>
                  <p:spTgt spid="5"/>
                </p:tgtEl>
              </p:cMediaNode>
            </p:video>
            <p:seq concurrent="1" nextAc="seek">
              <p:cTn id="32" restart="whenNotActive" fill="hold" evtFilter="cancelBubble" nodeType="interactiveSeq">
                <p:stCondLst>
                  <p:cond evt="onClick" delay="0">
                    <p:tgtEl>
                      <p:spTgt spid="5"/>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5"/>
                                        </p:tgtEl>
                                      </p:cBhvr>
                                    </p:cmd>
                                  </p:childTnLst>
                                </p:cTn>
                              </p:par>
                            </p:childTnLst>
                          </p:cTn>
                        </p:par>
                      </p:childTnLst>
                    </p:cTn>
                  </p:par>
                </p:childTnLst>
              </p:cTn>
              <p:nextCondLst>
                <p:cond evt="onClick" delay="0">
                  <p:tgtEl>
                    <p:spTgt spid="5"/>
                  </p:tgtEl>
                </p:cond>
              </p:nextCondLst>
            </p:seq>
            <p:video>
              <p:cMediaNode vol="80000">
                <p:cTn id="37" fill="hold" display="0">
                  <p:stCondLst>
                    <p:cond delay="indefinite"/>
                  </p:stCondLst>
                </p:cTn>
                <p:tgtEl>
                  <p:spTgt spid="9"/>
                </p:tgtEl>
              </p:cMediaNode>
            </p:video>
            <p:seq concurrent="1" nextAc="seek">
              <p:cTn id="38" restart="whenNotActive" fill="hold" evtFilter="cancelBubble" nodeType="interactiveSeq">
                <p:stCondLst>
                  <p:cond evt="onClick" delay="0">
                    <p:tgtEl>
                      <p:spTgt spid="9"/>
                    </p:tgtEl>
                  </p:cond>
                </p:stCondLst>
                <p:endSync evt="end" delay="0">
                  <p:rtn val="all"/>
                </p:endSync>
                <p:childTnLst>
                  <p:par>
                    <p:cTn id="39" fill="hold">
                      <p:stCondLst>
                        <p:cond delay="0"/>
                      </p:stCondLst>
                      <p:childTnLst>
                        <p:par>
                          <p:cTn id="40" fill="hold">
                            <p:stCondLst>
                              <p:cond delay="0"/>
                            </p:stCondLst>
                            <p:childTnLst>
                              <p:par>
                                <p:cTn id="41" presetID="2" presetClass="mediacall" presetSubtype="0" fill="hold" nodeType="clickEffect">
                                  <p:stCondLst>
                                    <p:cond delay="0"/>
                                  </p:stCondLst>
                                  <p:childTnLst>
                                    <p:cmd type="call" cmd="togglePause">
                                      <p:cBhvr>
                                        <p:cTn id="42" dur="1" fill="hold"/>
                                        <p:tgtEl>
                                          <p:spTgt spid="9"/>
                                        </p:tgtEl>
                                      </p:cBhvr>
                                    </p:cmd>
                                  </p:childTnLst>
                                </p:cTn>
                              </p:par>
                            </p:childTnLst>
                          </p:cTn>
                        </p:par>
                      </p:childTnLst>
                    </p:cTn>
                  </p:par>
                </p:childTnLst>
              </p:cTn>
              <p:nextCondLst>
                <p:cond evt="onClick" delay="0">
                  <p:tgtEl>
                    <p:spTgt spid="9"/>
                  </p:tgtEl>
                </p:cond>
              </p:nextCondLst>
            </p:seq>
            <p:video>
              <p:cMediaNode vol="80000">
                <p:cTn id="43" fill="hold" display="0">
                  <p:stCondLst>
                    <p:cond delay="indefinite"/>
                  </p:stCondLst>
                </p:cTn>
                <p:tgtEl>
                  <p:spTgt spid="12"/>
                </p:tgtEl>
              </p:cMediaNode>
            </p:video>
            <p:seq concurrent="1" nextAc="seek">
              <p:cTn id="44" restart="whenNotActive" fill="hold" evtFilter="cancelBubble" nodeType="interactiveSeq">
                <p:stCondLst>
                  <p:cond evt="onClick" delay="0">
                    <p:tgtEl>
                      <p:spTgt spid="12"/>
                    </p:tgtEl>
                  </p:cond>
                </p:stCondLst>
                <p:endSync evt="end" delay="0">
                  <p:rtn val="all"/>
                </p:endSync>
                <p:childTnLst>
                  <p:par>
                    <p:cTn id="45" fill="hold">
                      <p:stCondLst>
                        <p:cond delay="0"/>
                      </p:stCondLst>
                      <p:childTnLst>
                        <p:par>
                          <p:cTn id="46" fill="hold">
                            <p:stCondLst>
                              <p:cond delay="0"/>
                            </p:stCondLst>
                            <p:childTnLst>
                              <p:par>
                                <p:cTn id="47" presetID="2" presetClass="mediacall" presetSubtype="0" fill="hold" nodeType="clickEffect">
                                  <p:stCondLst>
                                    <p:cond delay="0"/>
                                  </p:stCondLst>
                                  <p:childTnLst>
                                    <p:cmd type="call" cmd="togglePause">
                                      <p:cBhvr>
                                        <p:cTn id="48" dur="1" fill="hold"/>
                                        <p:tgtEl>
                                          <p:spTgt spid="12"/>
                                        </p:tgtEl>
                                      </p:cBhvr>
                                    </p:cmd>
                                  </p:childTnLst>
                                </p:cTn>
                              </p:par>
                            </p:childTnLst>
                          </p:cTn>
                        </p:par>
                      </p:childTnLst>
                    </p:cTn>
                  </p:par>
                </p:childTnLst>
              </p:cTn>
              <p:nextCondLst>
                <p:cond evt="onClick" delay="0">
                  <p:tgtEl>
                    <p:spTgt spid="12"/>
                  </p:tgtEl>
                </p:cond>
              </p:nextCondLst>
            </p:seq>
            <p:video>
              <p:cMediaNode vol="80000">
                <p:cTn id="49" fill="hold" display="0">
                  <p:stCondLst>
                    <p:cond delay="indefinite"/>
                  </p:stCondLst>
                </p:cTn>
                <p:tgtEl>
                  <p:spTgt spid="4"/>
                </p:tgtEl>
              </p:cMediaNode>
            </p:video>
            <p:seq concurrent="1" nextAc="seek">
              <p:cTn id="50" restart="whenNotActive" fill="hold" evtFilter="cancelBubble" nodeType="interactiveSeq">
                <p:stCondLst>
                  <p:cond evt="onClick" delay="0">
                    <p:tgtEl>
                      <p:spTgt spid="4"/>
                    </p:tgtEl>
                  </p:cond>
                </p:stCondLst>
                <p:endSync evt="end" delay="0">
                  <p:rtn val="all"/>
                </p:endSync>
                <p:childTnLst>
                  <p:par>
                    <p:cTn id="51" fill="hold">
                      <p:stCondLst>
                        <p:cond delay="0"/>
                      </p:stCondLst>
                      <p:childTnLst>
                        <p:par>
                          <p:cTn id="52" fill="hold">
                            <p:stCondLst>
                              <p:cond delay="0"/>
                            </p:stCondLst>
                            <p:childTnLst>
                              <p:par>
                                <p:cTn id="53" presetID="2" presetClass="mediacall" presetSubtype="0" fill="hold" nodeType="clickEffect">
                                  <p:stCondLst>
                                    <p:cond delay="0"/>
                                  </p:stCondLst>
                                  <p:childTnLst>
                                    <p:cmd type="call" cmd="togglePause">
                                      <p:cBhvr>
                                        <p:cTn id="54" dur="1" fill="hold"/>
                                        <p:tgtEl>
                                          <p:spTgt spid="4"/>
                                        </p:tgtEl>
                                      </p:cBhvr>
                                    </p:cmd>
                                  </p:childTnLst>
                                </p:cTn>
                              </p:par>
                            </p:childTnLst>
                          </p:cTn>
                        </p:par>
                      </p:childTnLst>
                    </p:cTn>
                  </p:par>
                </p:childTnLst>
              </p:cTn>
              <p:nextCondLst>
                <p:cond evt="onClick" delay="0">
                  <p:tgtEl>
                    <p:spTgt spid="4"/>
                  </p:tgtEl>
                </p:cond>
              </p:nextCondLst>
            </p:seq>
            <p:video>
              <p:cMediaNode vol="80000">
                <p:cTn id="55" fill="hold" display="0">
                  <p:stCondLst>
                    <p:cond delay="indefinite"/>
                  </p:stCondLst>
                </p:cTn>
                <p:tgtEl>
                  <p:spTgt spid="7"/>
                </p:tgtEl>
              </p:cMediaNode>
            </p:video>
            <p:seq concurrent="1" nextAc="seek">
              <p:cTn id="56" restart="whenNotActive" fill="hold" evtFilter="cancelBubble" nodeType="interactiveSeq">
                <p:stCondLst>
                  <p:cond evt="onClick" delay="0">
                    <p:tgtEl>
                      <p:spTgt spid="7"/>
                    </p:tgtEl>
                  </p:cond>
                </p:stCondLst>
                <p:endSync evt="end" delay="0">
                  <p:rtn val="all"/>
                </p:endSync>
                <p:childTnLst>
                  <p:par>
                    <p:cTn id="57" fill="hold">
                      <p:stCondLst>
                        <p:cond delay="0"/>
                      </p:stCondLst>
                      <p:childTnLst>
                        <p:par>
                          <p:cTn id="58" fill="hold">
                            <p:stCondLst>
                              <p:cond delay="0"/>
                            </p:stCondLst>
                            <p:childTnLst>
                              <p:par>
                                <p:cTn id="59" presetID="2" presetClass="mediacall" presetSubtype="0" fill="hold" nodeType="clickEffect">
                                  <p:stCondLst>
                                    <p:cond delay="0"/>
                                  </p:stCondLst>
                                  <p:childTnLst>
                                    <p:cmd type="call" cmd="togglePause">
                                      <p:cBhvr>
                                        <p:cTn id="60" dur="1" fill="hold"/>
                                        <p:tgtEl>
                                          <p:spTgt spid="7"/>
                                        </p:tgtEl>
                                      </p:cBhvr>
                                    </p:cmd>
                                  </p:childTnLst>
                                </p:cTn>
                              </p:par>
                            </p:childTnLst>
                          </p:cTn>
                        </p:par>
                      </p:childTnLst>
                    </p:cTn>
                  </p:par>
                </p:childTnLst>
              </p:cTn>
              <p:nextCondLst>
                <p:cond evt="onClick" delay="0">
                  <p:tgtEl>
                    <p:spTgt spid="7"/>
                  </p:tgtEl>
                </p:cond>
              </p:nextCondLst>
            </p:seq>
            <p:video>
              <p:cMediaNode vol="80000">
                <p:cTn id="61" fill="hold" display="0">
                  <p:stCondLst>
                    <p:cond delay="indefinite"/>
                  </p:stCondLst>
                </p:cTn>
                <p:tgtEl>
                  <p:spTgt spid="16"/>
                </p:tgtEl>
              </p:cMediaNode>
            </p:video>
            <p:seq concurrent="1" nextAc="seek">
              <p:cTn id="62" restart="whenNotActive" fill="hold" evtFilter="cancelBubble" nodeType="interactiveSeq">
                <p:stCondLst>
                  <p:cond evt="onClick" delay="0">
                    <p:tgtEl>
                      <p:spTgt spid="16"/>
                    </p:tgtEl>
                  </p:cond>
                </p:stCondLst>
                <p:endSync evt="end" delay="0">
                  <p:rtn val="all"/>
                </p:endSync>
                <p:childTnLst>
                  <p:par>
                    <p:cTn id="63" fill="hold">
                      <p:stCondLst>
                        <p:cond delay="0"/>
                      </p:stCondLst>
                      <p:childTnLst>
                        <p:par>
                          <p:cTn id="64" fill="hold">
                            <p:stCondLst>
                              <p:cond delay="0"/>
                            </p:stCondLst>
                            <p:childTnLst>
                              <p:par>
                                <p:cTn id="65" presetID="2" presetClass="mediacall" presetSubtype="0" fill="hold" nodeType="clickEffect">
                                  <p:stCondLst>
                                    <p:cond delay="0"/>
                                  </p:stCondLst>
                                  <p:childTnLst>
                                    <p:cmd type="call" cmd="togglePause">
                                      <p:cBhvr>
                                        <p:cTn id="66" dur="1" fill="hold"/>
                                        <p:tgtEl>
                                          <p:spTgt spid="16"/>
                                        </p:tgtEl>
                                      </p:cBhvr>
                                    </p:cmd>
                                  </p:childTnLst>
                                </p:cTn>
                              </p:par>
                            </p:childTnLst>
                          </p:cTn>
                        </p:par>
                      </p:childTnLst>
                    </p:cTn>
                  </p:par>
                </p:childTnLst>
              </p:cTn>
              <p:nextCondLst>
                <p:cond evt="onClick" delay="0">
                  <p:tgtEl>
                    <p:spTgt spid="16"/>
                  </p:tgtEl>
                </p:cond>
              </p:nextCondLst>
            </p:seq>
            <p:video>
              <p:cMediaNode vol="80000">
                <p:cTn id="67" fill="hold" display="0">
                  <p:stCondLst>
                    <p:cond delay="indefinite"/>
                  </p:stCondLst>
                </p:cTn>
                <p:tgtEl>
                  <p:spTgt spid="18"/>
                </p:tgtEl>
              </p:cMediaNode>
            </p:video>
            <p:seq concurrent="1" nextAc="seek">
              <p:cTn id="68" restart="whenNotActive" fill="hold" evtFilter="cancelBubble" nodeType="interactiveSeq">
                <p:stCondLst>
                  <p:cond evt="onClick" delay="0">
                    <p:tgtEl>
                      <p:spTgt spid="18"/>
                    </p:tgtEl>
                  </p:cond>
                </p:stCondLst>
                <p:endSync evt="end" delay="0">
                  <p:rtn val="all"/>
                </p:endSync>
                <p:childTnLst>
                  <p:par>
                    <p:cTn id="69" fill="hold">
                      <p:stCondLst>
                        <p:cond delay="0"/>
                      </p:stCondLst>
                      <p:childTnLst>
                        <p:par>
                          <p:cTn id="70" fill="hold">
                            <p:stCondLst>
                              <p:cond delay="0"/>
                            </p:stCondLst>
                            <p:childTnLst>
                              <p:par>
                                <p:cTn id="71" presetID="2" presetClass="mediacall" presetSubtype="0" fill="hold" nodeType="clickEffect">
                                  <p:stCondLst>
                                    <p:cond delay="0"/>
                                  </p:stCondLst>
                                  <p:childTnLst>
                                    <p:cmd type="call" cmd="togglePause">
                                      <p:cBhvr>
                                        <p:cTn id="7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8AD309-30D8-7826-DAE8-198735112CAE}"/>
            </a:ext>
          </a:extLst>
        </p:cNvPr>
        <p:cNvGrpSpPr/>
        <p:nvPr/>
      </p:nvGrpSpPr>
      <p:grpSpPr>
        <a:xfrm>
          <a:off x="0" y="0"/>
          <a:ext cx="0" cy="0"/>
          <a:chOff x="0" y="0"/>
          <a:chExt cx="0" cy="0"/>
        </a:xfrm>
      </p:grpSpPr>
      <p:sp>
        <p:nvSpPr>
          <p:cNvPr id="12" name="TextBox 11">
            <a:extLst>
              <a:ext uri="{FF2B5EF4-FFF2-40B4-BE49-F238E27FC236}">
                <a16:creationId xmlns:a16="http://schemas.microsoft.com/office/drawing/2014/main" id="{85EFBB8A-D3F6-7539-EB68-682D11C78A27}"/>
              </a:ext>
            </a:extLst>
          </p:cNvPr>
          <p:cNvSpPr txBox="1"/>
          <p:nvPr/>
        </p:nvSpPr>
        <p:spPr>
          <a:xfrm>
            <a:off x="1729946" y="3472249"/>
            <a:ext cx="184731" cy="369332"/>
          </a:xfrm>
          <a:prstGeom prst="rect">
            <a:avLst/>
          </a:prstGeom>
          <a:noFill/>
        </p:spPr>
        <p:txBody>
          <a:bodyPr wrap="none" rtlCol="0">
            <a:spAutoFit/>
          </a:bodyPr>
          <a:lstStyle/>
          <a:p>
            <a:endParaRPr lang="en-US">
              <a:latin typeface="Aptos" panose="020B0004020202020204" pitchFamily="34" charset="0"/>
            </a:endParaRPr>
          </a:p>
        </p:txBody>
      </p:sp>
      <p:sp>
        <p:nvSpPr>
          <p:cNvPr id="17" name="Text Placeholder 3">
            <a:extLst>
              <a:ext uri="{FF2B5EF4-FFF2-40B4-BE49-F238E27FC236}">
                <a16:creationId xmlns:a16="http://schemas.microsoft.com/office/drawing/2014/main" id="{E6D88A54-864F-22F9-35DE-54374D89CC51}"/>
              </a:ext>
            </a:extLst>
          </p:cNvPr>
          <p:cNvSpPr txBox="1">
            <a:spLocks/>
          </p:cNvSpPr>
          <p:nvPr/>
        </p:nvSpPr>
        <p:spPr>
          <a:xfrm>
            <a:off x="1009403" y="2335296"/>
            <a:ext cx="9415463" cy="66675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Shapiro Pro 52 Middle" panose="020B0503050000020004"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Shapiro Pro 52 Middle" panose="020B05030500000200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Shapiro Pro 52 Middle" panose="020B05030500000200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hapiro Pro 52 Middle" panose="020B05030500000200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hapiro Pro 52 Middle" panose="020B05030500000200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5400" b="1" dirty="0">
                <a:solidFill>
                  <a:srgbClr val="A1DDE4"/>
                </a:solidFill>
                <a:latin typeface="Aptos" panose="020B0004020202020204" pitchFamily="34" charset="0"/>
                <a:ea typeface="+mj-ea"/>
                <a:cs typeface="+mj-cs"/>
              </a:rPr>
              <a:t>MODULE 5:</a:t>
            </a:r>
          </a:p>
          <a:p>
            <a:pPr marL="0" indent="0">
              <a:buFont typeface="Arial" panose="020B0604020202020204" pitchFamily="34" charset="0"/>
              <a:buNone/>
            </a:pPr>
            <a:r>
              <a:rPr lang="en-US" b="1" dirty="0">
                <a:latin typeface="Aptos" panose="020B0004020202020204" pitchFamily="34" charset="0"/>
                <a:ea typeface="+mj-ea"/>
                <a:cs typeface="+mj-cs"/>
              </a:rPr>
              <a:t>            Glacial® Gloss Overview</a:t>
            </a:r>
          </a:p>
        </p:txBody>
      </p:sp>
      <p:sp>
        <p:nvSpPr>
          <p:cNvPr id="18" name="Chevron 17">
            <a:extLst>
              <a:ext uri="{FF2B5EF4-FFF2-40B4-BE49-F238E27FC236}">
                <a16:creationId xmlns:a16="http://schemas.microsoft.com/office/drawing/2014/main" id="{CD2DAA5E-7950-1465-2976-E0CE1856797B}"/>
              </a:ext>
            </a:extLst>
          </p:cNvPr>
          <p:cNvSpPr/>
          <p:nvPr/>
        </p:nvSpPr>
        <p:spPr>
          <a:xfrm>
            <a:off x="1626921" y="3318448"/>
            <a:ext cx="173358" cy="221104"/>
          </a:xfrm>
          <a:prstGeom prst="chevron">
            <a:avLst/>
          </a:prstGeom>
          <a:solidFill>
            <a:srgbClr val="A1DDE4"/>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US">
              <a:latin typeface="Aptos" panose="020B0004020202020204" pitchFamily="34" charset="0"/>
            </a:endParaRPr>
          </a:p>
        </p:txBody>
      </p:sp>
      <p:sp>
        <p:nvSpPr>
          <p:cNvPr id="2" name="Freeform 3">
            <a:extLst>
              <a:ext uri="{FF2B5EF4-FFF2-40B4-BE49-F238E27FC236}">
                <a16:creationId xmlns:a16="http://schemas.microsoft.com/office/drawing/2014/main" id="{32C4ECBE-34DB-2967-BF75-60D7C59F63EC}"/>
              </a:ext>
            </a:extLst>
          </p:cNvPr>
          <p:cNvSpPr>
            <a:spLocks noChangeAspect="1"/>
          </p:cNvSpPr>
          <p:nvPr/>
        </p:nvSpPr>
        <p:spPr>
          <a:xfrm rot="1030544">
            <a:off x="8647888" y="169954"/>
            <a:ext cx="4579469" cy="6518092"/>
          </a:xfrm>
          <a:custGeom>
            <a:avLst/>
            <a:gdLst/>
            <a:ahLst/>
            <a:cxnLst/>
            <a:rect l="l" t="t" r="r" b="b"/>
            <a:pathLst>
              <a:path w="5938593" h="8907889">
                <a:moveTo>
                  <a:pt x="0" y="0"/>
                </a:moveTo>
                <a:lnTo>
                  <a:pt x="5938593" y="0"/>
                </a:lnTo>
                <a:lnTo>
                  <a:pt x="5938593" y="8907889"/>
                </a:lnTo>
                <a:lnTo>
                  <a:pt x="0" y="8907889"/>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a:latin typeface="Aptos" panose="020B0004020202020204" pitchFamily="34" charset="0"/>
            </a:endParaRPr>
          </a:p>
        </p:txBody>
      </p:sp>
    </p:spTree>
    <p:extLst>
      <p:ext uri="{BB962C8B-B14F-4D97-AF65-F5344CB8AC3E}">
        <p14:creationId xmlns:p14="http://schemas.microsoft.com/office/powerpoint/2010/main" val="21264083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53DE1F-90AD-4ED6-9D6A-CA1522B6E437}"/>
            </a:ext>
          </a:extLst>
        </p:cNvPr>
        <p:cNvGrpSpPr/>
        <p:nvPr/>
      </p:nvGrpSpPr>
      <p:grpSpPr>
        <a:xfrm>
          <a:off x="0" y="0"/>
          <a:ext cx="0" cy="0"/>
          <a:chOff x="0" y="0"/>
          <a:chExt cx="0" cy="0"/>
        </a:xfrm>
      </p:grpSpPr>
      <p:pic>
        <p:nvPicPr>
          <p:cNvPr id="8" name="Picture 7" descr="A collage of a person&amp;#39;s face&#10;&#10;AI-generated content may be incorrect.">
            <a:extLst>
              <a:ext uri="{FF2B5EF4-FFF2-40B4-BE49-F238E27FC236}">
                <a16:creationId xmlns:a16="http://schemas.microsoft.com/office/drawing/2014/main" id="{BA4A6CC5-47C1-406B-9B91-2B301564D218}"/>
              </a:ext>
            </a:extLst>
          </p:cNvPr>
          <p:cNvPicPr>
            <a:picLocks noChangeAspect="1"/>
          </p:cNvPicPr>
          <p:nvPr/>
        </p:nvPicPr>
        <p:blipFill>
          <a:blip r:embed="rId3"/>
          <a:stretch>
            <a:fillRect/>
          </a:stretch>
        </p:blipFill>
        <p:spPr>
          <a:xfrm>
            <a:off x="72426" y="3287269"/>
            <a:ext cx="12192000" cy="3048000"/>
          </a:xfrm>
          <a:prstGeom prst="rect">
            <a:avLst/>
          </a:prstGeom>
        </p:spPr>
      </p:pic>
      <p:pic>
        <p:nvPicPr>
          <p:cNvPr id="6" name="Picture 5" descr="A collage of a person&amp;#39;s face&#10;&#10;AI-generated content may be incorrect.">
            <a:extLst>
              <a:ext uri="{FF2B5EF4-FFF2-40B4-BE49-F238E27FC236}">
                <a16:creationId xmlns:a16="http://schemas.microsoft.com/office/drawing/2014/main" id="{C7AB9405-A507-F774-0EF5-99A1D26A8187}"/>
              </a:ext>
            </a:extLst>
          </p:cNvPr>
          <p:cNvPicPr>
            <a:picLocks noChangeAspect="1"/>
          </p:cNvPicPr>
          <p:nvPr/>
        </p:nvPicPr>
        <p:blipFill>
          <a:blip r:embed="rId4"/>
          <a:stretch>
            <a:fillRect/>
          </a:stretch>
        </p:blipFill>
        <p:spPr>
          <a:xfrm>
            <a:off x="0" y="932910"/>
            <a:ext cx="12192000" cy="3048000"/>
          </a:xfrm>
          <a:prstGeom prst="rect">
            <a:avLst/>
          </a:prstGeom>
        </p:spPr>
      </p:pic>
      <p:sp>
        <p:nvSpPr>
          <p:cNvPr id="17" name="TextBox 16">
            <a:extLst>
              <a:ext uri="{FF2B5EF4-FFF2-40B4-BE49-F238E27FC236}">
                <a16:creationId xmlns:a16="http://schemas.microsoft.com/office/drawing/2014/main" id="{6FD062CF-51C8-00D7-3EA5-1D1D072E51DE}"/>
              </a:ext>
            </a:extLst>
          </p:cNvPr>
          <p:cNvSpPr txBox="1"/>
          <p:nvPr/>
        </p:nvSpPr>
        <p:spPr>
          <a:xfrm>
            <a:off x="553024" y="547927"/>
            <a:ext cx="5937587" cy="753924"/>
          </a:xfrm>
          <a:prstGeom prst="rect">
            <a:avLst/>
          </a:prstGeom>
          <a:noFill/>
        </p:spPr>
        <p:txBody>
          <a:bodyPr wrap="none" rtlCol="0">
            <a:spAutoFit/>
          </a:bodyPr>
          <a:lstStyle/>
          <a:p>
            <a:r>
              <a:rPr lang="en-US" sz="4299">
                <a:solidFill>
                  <a:srgbClr val="FFFFFF"/>
                </a:solidFill>
                <a:latin typeface="Aptos ExtraBold" panose="020B0004020202020204" pitchFamily="34" charset="0"/>
              </a:rPr>
              <a:t>TREATMENT OPTIONS </a:t>
            </a:r>
            <a:r>
              <a:rPr lang="en-US" sz="4299">
                <a:solidFill>
                  <a:srgbClr val="FFFFFF"/>
                </a:solidFill>
                <a:latin typeface="Aptos Light" panose="020B0004020202020204" pitchFamily="34" charset="0"/>
              </a:rPr>
              <a:t>|</a:t>
            </a:r>
            <a:endParaRPr lang="en-US" sz="4299">
              <a:solidFill>
                <a:srgbClr val="FFFFFF"/>
              </a:solidFill>
              <a:latin typeface="Aptos ExtraBold" panose="020B0004020202020204" pitchFamily="34" charset="0"/>
            </a:endParaRPr>
          </a:p>
        </p:txBody>
      </p:sp>
      <p:sp>
        <p:nvSpPr>
          <p:cNvPr id="18" name="TextBox 17">
            <a:extLst>
              <a:ext uri="{FF2B5EF4-FFF2-40B4-BE49-F238E27FC236}">
                <a16:creationId xmlns:a16="http://schemas.microsoft.com/office/drawing/2014/main" id="{DF0361F2-9571-E24D-8514-D69F27E66652}"/>
              </a:ext>
            </a:extLst>
          </p:cNvPr>
          <p:cNvSpPr txBox="1"/>
          <p:nvPr/>
        </p:nvSpPr>
        <p:spPr>
          <a:xfrm>
            <a:off x="6338425" y="609745"/>
            <a:ext cx="3643305" cy="646331"/>
          </a:xfrm>
          <a:prstGeom prst="rect">
            <a:avLst/>
          </a:prstGeom>
          <a:noFill/>
        </p:spPr>
        <p:txBody>
          <a:bodyPr wrap="none" rtlCol="0">
            <a:spAutoFit/>
          </a:bodyPr>
          <a:lstStyle/>
          <a:p>
            <a:pPr>
              <a:spcBef>
                <a:spcPct val="20000"/>
              </a:spcBef>
            </a:pPr>
            <a:r>
              <a:rPr lang="en-US" sz="3600" dirty="0">
                <a:solidFill>
                  <a:srgbClr val="9DDBE5"/>
                </a:solidFill>
                <a:effectLst>
                  <a:outerShdw blurRad="38100" dist="38100" dir="2700000" algn="tl">
                    <a:srgbClr val="000000">
                      <a:alpha val="43137"/>
                    </a:srgbClr>
                  </a:outerShdw>
                </a:effectLst>
                <a:latin typeface="Aptos" panose="020B0004020202020204" pitchFamily="34" charset="0"/>
                <a:cs typeface="Times New Roman" panose="02020603050405020304" pitchFamily="18" charset="0"/>
              </a:rPr>
              <a:t>GLACIAL® GLOSS</a:t>
            </a:r>
          </a:p>
        </p:txBody>
      </p:sp>
      <p:sp>
        <p:nvSpPr>
          <p:cNvPr id="26" name="Rectangle 25">
            <a:extLst>
              <a:ext uri="{FF2B5EF4-FFF2-40B4-BE49-F238E27FC236}">
                <a16:creationId xmlns:a16="http://schemas.microsoft.com/office/drawing/2014/main" id="{5E63B4F2-C677-C111-EA86-884824106799}"/>
              </a:ext>
            </a:extLst>
          </p:cNvPr>
          <p:cNvSpPr/>
          <p:nvPr/>
        </p:nvSpPr>
        <p:spPr>
          <a:xfrm>
            <a:off x="184293" y="3333994"/>
            <a:ext cx="3835700" cy="298967"/>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13" name="Rectangle 12">
            <a:extLst>
              <a:ext uri="{FF2B5EF4-FFF2-40B4-BE49-F238E27FC236}">
                <a16:creationId xmlns:a16="http://schemas.microsoft.com/office/drawing/2014/main" id="{7E5CAE3D-DAF2-7268-72CD-38CEAB88A744}"/>
              </a:ext>
            </a:extLst>
          </p:cNvPr>
          <p:cNvSpPr/>
          <p:nvPr/>
        </p:nvSpPr>
        <p:spPr>
          <a:xfrm>
            <a:off x="253726" y="5689240"/>
            <a:ext cx="3835700" cy="298967"/>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19" name="Rectangle 18">
            <a:extLst>
              <a:ext uri="{FF2B5EF4-FFF2-40B4-BE49-F238E27FC236}">
                <a16:creationId xmlns:a16="http://schemas.microsoft.com/office/drawing/2014/main" id="{88291233-6689-D41F-2C7C-7B10365C65C6}"/>
              </a:ext>
            </a:extLst>
          </p:cNvPr>
          <p:cNvSpPr/>
          <p:nvPr/>
        </p:nvSpPr>
        <p:spPr>
          <a:xfrm>
            <a:off x="4243020" y="5689240"/>
            <a:ext cx="3835700" cy="298967"/>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21" name="Rectangle 20">
            <a:extLst>
              <a:ext uri="{FF2B5EF4-FFF2-40B4-BE49-F238E27FC236}">
                <a16:creationId xmlns:a16="http://schemas.microsoft.com/office/drawing/2014/main" id="{5867E290-B1B5-A461-7FEA-718D37E96A54}"/>
              </a:ext>
            </a:extLst>
          </p:cNvPr>
          <p:cNvSpPr/>
          <p:nvPr/>
        </p:nvSpPr>
        <p:spPr>
          <a:xfrm>
            <a:off x="8241840" y="5689240"/>
            <a:ext cx="3835700" cy="298967"/>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23" name="Rectangle 22">
            <a:extLst>
              <a:ext uri="{FF2B5EF4-FFF2-40B4-BE49-F238E27FC236}">
                <a16:creationId xmlns:a16="http://schemas.microsoft.com/office/drawing/2014/main" id="{1C246D92-1CB3-D86D-FAF5-C2FA5DD13212}"/>
              </a:ext>
            </a:extLst>
          </p:cNvPr>
          <p:cNvSpPr/>
          <p:nvPr/>
        </p:nvSpPr>
        <p:spPr>
          <a:xfrm>
            <a:off x="4188155" y="3333994"/>
            <a:ext cx="3835700" cy="298967"/>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25" name="Rectangle 24">
            <a:extLst>
              <a:ext uri="{FF2B5EF4-FFF2-40B4-BE49-F238E27FC236}">
                <a16:creationId xmlns:a16="http://schemas.microsoft.com/office/drawing/2014/main" id="{02AEE3FB-8952-8458-3FA9-79BA0BDC2932}"/>
              </a:ext>
            </a:extLst>
          </p:cNvPr>
          <p:cNvSpPr/>
          <p:nvPr/>
        </p:nvSpPr>
        <p:spPr>
          <a:xfrm>
            <a:off x="8178010" y="3333994"/>
            <a:ext cx="3835700" cy="298967"/>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2" name="TextBox 1">
            <a:extLst>
              <a:ext uri="{FF2B5EF4-FFF2-40B4-BE49-F238E27FC236}">
                <a16:creationId xmlns:a16="http://schemas.microsoft.com/office/drawing/2014/main" id="{29C1DEAF-7850-6F53-68E2-6F98F1F547E6}"/>
              </a:ext>
            </a:extLst>
          </p:cNvPr>
          <p:cNvSpPr txBox="1"/>
          <p:nvPr/>
        </p:nvSpPr>
        <p:spPr>
          <a:xfrm>
            <a:off x="178291" y="3307933"/>
            <a:ext cx="3825572" cy="338554"/>
          </a:xfrm>
          <a:prstGeom prst="rect">
            <a:avLst/>
          </a:prstGeom>
          <a:noFill/>
          <a:ln w="25400">
            <a:noFill/>
          </a:ln>
        </p:spPr>
        <p:txBody>
          <a:bodyPr wrap="square" rtlCol="0" anchor="b">
            <a:spAutoFit/>
          </a:bodyPr>
          <a:lstStyle/>
          <a:p>
            <a:pPr algn="ctr"/>
            <a:r>
              <a:rPr lang="en-US" sz="1600">
                <a:solidFill>
                  <a:schemeClr val="bg1"/>
                </a:solidFill>
                <a:latin typeface="Aptos" panose="020B0004020202020204" pitchFamily="34" charset="0"/>
              </a:rPr>
              <a:t>Uneven Skin Tone</a:t>
            </a:r>
          </a:p>
        </p:txBody>
      </p:sp>
      <p:sp>
        <p:nvSpPr>
          <p:cNvPr id="3" name="TextBox 2">
            <a:extLst>
              <a:ext uri="{FF2B5EF4-FFF2-40B4-BE49-F238E27FC236}">
                <a16:creationId xmlns:a16="http://schemas.microsoft.com/office/drawing/2014/main" id="{337CB168-2FE5-A62F-819D-0D7688CA75D9}"/>
              </a:ext>
            </a:extLst>
          </p:cNvPr>
          <p:cNvSpPr txBox="1"/>
          <p:nvPr/>
        </p:nvSpPr>
        <p:spPr>
          <a:xfrm>
            <a:off x="253726" y="5674630"/>
            <a:ext cx="3792883" cy="338554"/>
          </a:xfrm>
          <a:prstGeom prst="rect">
            <a:avLst/>
          </a:prstGeom>
          <a:noFill/>
          <a:ln w="25400">
            <a:noFill/>
          </a:ln>
        </p:spPr>
        <p:txBody>
          <a:bodyPr wrap="square" rtlCol="0" anchor="b">
            <a:spAutoFit/>
          </a:bodyPr>
          <a:lstStyle/>
          <a:p>
            <a:pPr algn="ctr"/>
            <a:r>
              <a:rPr lang="en-US" sz="1600">
                <a:solidFill>
                  <a:schemeClr val="bg1"/>
                </a:solidFill>
                <a:latin typeface="Aptos" panose="020B0004020202020204" pitchFamily="34" charset="0"/>
              </a:rPr>
              <a:t>Can be Used in Clients with Acne</a:t>
            </a:r>
          </a:p>
        </p:txBody>
      </p:sp>
      <p:sp>
        <p:nvSpPr>
          <p:cNvPr id="5" name="TextBox 4">
            <a:extLst>
              <a:ext uri="{FF2B5EF4-FFF2-40B4-BE49-F238E27FC236}">
                <a16:creationId xmlns:a16="http://schemas.microsoft.com/office/drawing/2014/main" id="{6C845D1B-7886-2669-84E0-BC0606F3DB8A}"/>
              </a:ext>
            </a:extLst>
          </p:cNvPr>
          <p:cNvSpPr txBox="1"/>
          <p:nvPr/>
        </p:nvSpPr>
        <p:spPr>
          <a:xfrm>
            <a:off x="4270727" y="5667692"/>
            <a:ext cx="3792882" cy="338554"/>
          </a:xfrm>
          <a:prstGeom prst="rect">
            <a:avLst/>
          </a:prstGeom>
          <a:noFill/>
          <a:ln w="25400">
            <a:noFill/>
          </a:ln>
        </p:spPr>
        <p:txBody>
          <a:bodyPr wrap="square" rtlCol="0" anchor="b">
            <a:spAutoFit/>
          </a:bodyPr>
          <a:lstStyle/>
          <a:p>
            <a:pPr algn="ctr"/>
            <a:r>
              <a:rPr lang="en-US" sz="1600">
                <a:solidFill>
                  <a:schemeClr val="bg1"/>
                </a:solidFill>
                <a:latin typeface="Aptos" panose="020B0004020202020204" pitchFamily="34" charset="0"/>
              </a:rPr>
              <a:t>Dullness and Uneven Texture</a:t>
            </a:r>
          </a:p>
        </p:txBody>
      </p:sp>
      <p:sp>
        <p:nvSpPr>
          <p:cNvPr id="7" name="TextBox 6">
            <a:extLst>
              <a:ext uri="{FF2B5EF4-FFF2-40B4-BE49-F238E27FC236}">
                <a16:creationId xmlns:a16="http://schemas.microsoft.com/office/drawing/2014/main" id="{AD023A12-51EB-1FAB-62A7-763B7A9B02B3}"/>
              </a:ext>
            </a:extLst>
          </p:cNvPr>
          <p:cNvSpPr txBox="1"/>
          <p:nvPr/>
        </p:nvSpPr>
        <p:spPr>
          <a:xfrm>
            <a:off x="8845793" y="5667692"/>
            <a:ext cx="2611095" cy="338554"/>
          </a:xfrm>
          <a:prstGeom prst="rect">
            <a:avLst/>
          </a:prstGeom>
          <a:noFill/>
          <a:ln w="25400">
            <a:noFill/>
          </a:ln>
        </p:spPr>
        <p:txBody>
          <a:bodyPr wrap="square" rtlCol="0" anchor="b">
            <a:spAutoFit/>
          </a:bodyPr>
          <a:lstStyle/>
          <a:p>
            <a:pPr algn="ctr"/>
            <a:r>
              <a:rPr lang="en-US" sz="1600">
                <a:solidFill>
                  <a:schemeClr val="bg1"/>
                </a:solidFill>
                <a:latin typeface="Aptos" panose="020B0004020202020204" pitchFamily="34" charset="0"/>
              </a:rPr>
              <a:t>Skin Irritation</a:t>
            </a:r>
          </a:p>
        </p:txBody>
      </p:sp>
      <p:sp>
        <p:nvSpPr>
          <p:cNvPr id="9" name="TextBox 8">
            <a:extLst>
              <a:ext uri="{FF2B5EF4-FFF2-40B4-BE49-F238E27FC236}">
                <a16:creationId xmlns:a16="http://schemas.microsoft.com/office/drawing/2014/main" id="{CDBCA733-B281-E6CD-D797-DFC9CB3EFB87}"/>
              </a:ext>
            </a:extLst>
          </p:cNvPr>
          <p:cNvSpPr txBox="1"/>
          <p:nvPr/>
        </p:nvSpPr>
        <p:spPr>
          <a:xfrm>
            <a:off x="4857608" y="3307933"/>
            <a:ext cx="2611095" cy="338554"/>
          </a:xfrm>
          <a:prstGeom prst="rect">
            <a:avLst/>
          </a:prstGeom>
          <a:noFill/>
          <a:ln w="25400">
            <a:noFill/>
          </a:ln>
        </p:spPr>
        <p:txBody>
          <a:bodyPr wrap="square" rtlCol="0" anchor="b">
            <a:spAutoFit/>
          </a:bodyPr>
          <a:lstStyle/>
          <a:p>
            <a:pPr algn="ctr"/>
            <a:r>
              <a:rPr lang="en-US" sz="1600">
                <a:solidFill>
                  <a:schemeClr val="bg1"/>
                </a:solidFill>
                <a:latin typeface="Aptos" panose="020B0004020202020204" pitchFamily="34" charset="0"/>
              </a:rPr>
              <a:t>Visible Redness</a:t>
            </a:r>
          </a:p>
        </p:txBody>
      </p:sp>
      <p:sp>
        <p:nvSpPr>
          <p:cNvPr id="11" name="TextBox 10">
            <a:extLst>
              <a:ext uri="{FF2B5EF4-FFF2-40B4-BE49-F238E27FC236}">
                <a16:creationId xmlns:a16="http://schemas.microsoft.com/office/drawing/2014/main" id="{46519245-7F56-11D9-EA12-84AE74B9A28F}"/>
              </a:ext>
            </a:extLst>
          </p:cNvPr>
          <p:cNvSpPr txBox="1"/>
          <p:nvPr/>
        </p:nvSpPr>
        <p:spPr>
          <a:xfrm>
            <a:off x="8232316" y="3307933"/>
            <a:ext cx="3775392" cy="338554"/>
          </a:xfrm>
          <a:prstGeom prst="rect">
            <a:avLst/>
          </a:prstGeom>
          <a:noFill/>
          <a:ln w="25400">
            <a:noFill/>
          </a:ln>
        </p:spPr>
        <p:txBody>
          <a:bodyPr wrap="square" rtlCol="0" anchor="b">
            <a:spAutoFit/>
          </a:bodyPr>
          <a:lstStyle/>
          <a:p>
            <a:pPr algn="ctr"/>
            <a:r>
              <a:rPr lang="en-US" sz="1600">
                <a:solidFill>
                  <a:schemeClr val="bg1"/>
                </a:solidFill>
                <a:latin typeface="Aptos" panose="020B0004020202020204" pitchFamily="34" charset="0"/>
              </a:rPr>
              <a:t>Skin Discoloration</a:t>
            </a:r>
          </a:p>
        </p:txBody>
      </p:sp>
    </p:spTree>
    <p:extLst>
      <p:ext uri="{BB962C8B-B14F-4D97-AF65-F5344CB8AC3E}">
        <p14:creationId xmlns:p14="http://schemas.microsoft.com/office/powerpoint/2010/main" val="39482667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TextBox 43">
            <a:extLst>
              <a:ext uri="{FF2B5EF4-FFF2-40B4-BE49-F238E27FC236}">
                <a16:creationId xmlns:a16="http://schemas.microsoft.com/office/drawing/2014/main" id="{FB335058-A584-54C3-D90F-EFE579034650}"/>
              </a:ext>
            </a:extLst>
          </p:cNvPr>
          <p:cNvSpPr txBox="1"/>
          <p:nvPr/>
        </p:nvSpPr>
        <p:spPr>
          <a:xfrm>
            <a:off x="438724" y="595959"/>
            <a:ext cx="8442696" cy="753924"/>
          </a:xfrm>
          <a:prstGeom prst="rect">
            <a:avLst/>
          </a:prstGeom>
          <a:noFill/>
        </p:spPr>
        <p:txBody>
          <a:bodyPr wrap="none" rtlCol="0">
            <a:spAutoFit/>
          </a:bodyPr>
          <a:lstStyle/>
          <a:p>
            <a:r>
              <a:rPr lang="en-US" sz="4299" dirty="0">
                <a:solidFill>
                  <a:srgbClr val="FFFFFF"/>
                </a:solidFill>
                <a:latin typeface="Aptos ExtraBold" panose="020B0004020202020204" pitchFamily="34" charset="0"/>
              </a:rPr>
              <a:t>GLACIAL® SKIN </a:t>
            </a:r>
            <a:r>
              <a:rPr lang="en-US" sz="4299" dirty="0">
                <a:solidFill>
                  <a:srgbClr val="9DDBE5"/>
                </a:solidFill>
                <a:latin typeface="Aptos ExtraBold" panose="020B0004020202020204" pitchFamily="34" charset="0"/>
              </a:rPr>
              <a:t>TOPICALS GUIDE</a:t>
            </a:r>
          </a:p>
        </p:txBody>
      </p:sp>
      <p:pic>
        <p:nvPicPr>
          <p:cNvPr id="21" name="Picture 20">
            <a:extLst>
              <a:ext uri="{FF2B5EF4-FFF2-40B4-BE49-F238E27FC236}">
                <a16:creationId xmlns:a16="http://schemas.microsoft.com/office/drawing/2014/main" id="{B0ED2842-44D6-BD4E-622B-D062CD8FD44A}"/>
              </a:ext>
            </a:extLst>
          </p:cNvPr>
          <p:cNvPicPr>
            <a:picLocks noChangeAspect="1"/>
          </p:cNvPicPr>
          <p:nvPr/>
        </p:nvPicPr>
        <p:blipFill>
          <a:blip r:embed="rId3"/>
          <a:stretch>
            <a:fillRect/>
          </a:stretch>
        </p:blipFill>
        <p:spPr>
          <a:xfrm>
            <a:off x="1481171" y="4209248"/>
            <a:ext cx="774259" cy="774259"/>
          </a:xfrm>
          <a:prstGeom prst="rect">
            <a:avLst/>
          </a:prstGeom>
        </p:spPr>
      </p:pic>
      <p:pic>
        <p:nvPicPr>
          <p:cNvPr id="42" name="Picture 41">
            <a:extLst>
              <a:ext uri="{FF2B5EF4-FFF2-40B4-BE49-F238E27FC236}">
                <a16:creationId xmlns:a16="http://schemas.microsoft.com/office/drawing/2014/main" id="{63140526-A33A-1ECA-F5BE-38DD4B372B19}"/>
              </a:ext>
            </a:extLst>
          </p:cNvPr>
          <p:cNvPicPr>
            <a:picLocks noChangeAspect="1"/>
          </p:cNvPicPr>
          <p:nvPr/>
        </p:nvPicPr>
        <p:blipFill>
          <a:blip r:embed="rId4"/>
          <a:stretch>
            <a:fillRect/>
          </a:stretch>
        </p:blipFill>
        <p:spPr>
          <a:xfrm>
            <a:off x="6760217" y="2196681"/>
            <a:ext cx="774259" cy="774259"/>
          </a:xfrm>
          <a:prstGeom prst="rect">
            <a:avLst/>
          </a:prstGeom>
        </p:spPr>
      </p:pic>
      <p:pic>
        <p:nvPicPr>
          <p:cNvPr id="20" name="Picture 19">
            <a:extLst>
              <a:ext uri="{FF2B5EF4-FFF2-40B4-BE49-F238E27FC236}">
                <a16:creationId xmlns:a16="http://schemas.microsoft.com/office/drawing/2014/main" id="{00469426-CE24-2123-FAE0-FF79F4CA6A71}"/>
              </a:ext>
            </a:extLst>
          </p:cNvPr>
          <p:cNvPicPr>
            <a:picLocks noChangeAspect="1"/>
          </p:cNvPicPr>
          <p:nvPr/>
        </p:nvPicPr>
        <p:blipFill>
          <a:blip r:embed="rId5"/>
          <a:stretch>
            <a:fillRect/>
          </a:stretch>
        </p:blipFill>
        <p:spPr>
          <a:xfrm>
            <a:off x="1479400" y="2197647"/>
            <a:ext cx="780356" cy="774259"/>
          </a:xfrm>
          <a:prstGeom prst="rect">
            <a:avLst/>
          </a:prstGeom>
        </p:spPr>
      </p:pic>
      <p:pic>
        <p:nvPicPr>
          <p:cNvPr id="45" name="Picture 44">
            <a:extLst>
              <a:ext uri="{FF2B5EF4-FFF2-40B4-BE49-F238E27FC236}">
                <a16:creationId xmlns:a16="http://schemas.microsoft.com/office/drawing/2014/main" id="{DC31356B-E310-E7A7-788B-4D239FA6AF5E}"/>
              </a:ext>
            </a:extLst>
          </p:cNvPr>
          <p:cNvPicPr>
            <a:picLocks noChangeAspect="1"/>
          </p:cNvPicPr>
          <p:nvPr/>
        </p:nvPicPr>
        <p:blipFill>
          <a:blip r:embed="rId6"/>
          <a:stretch>
            <a:fillRect/>
          </a:stretch>
        </p:blipFill>
        <p:spPr>
          <a:xfrm>
            <a:off x="6760217" y="4209248"/>
            <a:ext cx="774259" cy="774259"/>
          </a:xfrm>
          <a:prstGeom prst="rect">
            <a:avLst/>
          </a:prstGeom>
        </p:spPr>
      </p:pic>
      <p:pic>
        <p:nvPicPr>
          <p:cNvPr id="51" name="Picture 50" descr="A group of blue bottles with white caps&#10;&#10;Description automatically generated">
            <a:extLst>
              <a:ext uri="{FF2B5EF4-FFF2-40B4-BE49-F238E27FC236}">
                <a16:creationId xmlns:a16="http://schemas.microsoft.com/office/drawing/2014/main" id="{878D777F-4BE3-9AF7-8E58-3C37323CC2F6}"/>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a:stretch/>
        </p:blipFill>
        <p:spPr>
          <a:xfrm rot="120000">
            <a:off x="901652" y="1489137"/>
            <a:ext cx="705205" cy="2169009"/>
          </a:xfrm>
          <a:prstGeom prst="rect">
            <a:avLst/>
          </a:prstGeom>
        </p:spPr>
      </p:pic>
      <p:pic>
        <p:nvPicPr>
          <p:cNvPr id="54" name="Picture 53" descr="A group of blue bottles with white caps&#10;&#10;Description automatically generated">
            <a:extLst>
              <a:ext uri="{FF2B5EF4-FFF2-40B4-BE49-F238E27FC236}">
                <a16:creationId xmlns:a16="http://schemas.microsoft.com/office/drawing/2014/main" id="{85F6CC73-CFA6-2A98-929A-7EFB6BA36DE5}"/>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859489" y="3478106"/>
            <a:ext cx="724956" cy="2229752"/>
          </a:xfrm>
          <a:prstGeom prst="rect">
            <a:avLst/>
          </a:prstGeom>
        </p:spPr>
      </p:pic>
      <p:pic>
        <p:nvPicPr>
          <p:cNvPr id="55" name="Picture 54" descr="A group of blue bottles with white caps&#10;&#10;Description automatically generated">
            <a:extLst>
              <a:ext uri="{FF2B5EF4-FFF2-40B4-BE49-F238E27FC236}">
                <a16:creationId xmlns:a16="http://schemas.microsoft.com/office/drawing/2014/main" id="{3ADD2A70-79AD-20B3-4EFA-F0465D7A9279}"/>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a:off x="6142340" y="1500079"/>
            <a:ext cx="682852" cy="2169009"/>
          </a:xfrm>
          <a:prstGeom prst="rect">
            <a:avLst/>
          </a:prstGeom>
        </p:spPr>
      </p:pic>
      <p:pic>
        <p:nvPicPr>
          <p:cNvPr id="57" name="Picture 56" descr="A group of blue bottles with white caps&#10;&#10;Description automatically generated">
            <a:extLst>
              <a:ext uri="{FF2B5EF4-FFF2-40B4-BE49-F238E27FC236}">
                <a16:creationId xmlns:a16="http://schemas.microsoft.com/office/drawing/2014/main" id="{B813255F-7BCD-50CA-AA68-7AED91EE180B}"/>
              </a:ext>
            </a:extLst>
          </p:cNvPr>
          <p:cNvPicPr>
            <a:picLocks noChangeAspect="1"/>
          </p:cNvPicPr>
          <p:nvPr/>
        </p:nvPicPr>
        <p:blipFill rotWithShape="1">
          <a:blip r:embed="rId10" cstate="print">
            <a:extLst>
              <a:ext uri="{28A0092B-C50C-407E-A947-70E740481C1C}">
                <a14:useLocalDpi xmlns:a14="http://schemas.microsoft.com/office/drawing/2010/main"/>
              </a:ext>
            </a:extLst>
          </a:blip>
          <a:srcRect/>
          <a:stretch/>
        </p:blipFill>
        <p:spPr>
          <a:xfrm>
            <a:off x="6137892" y="3468599"/>
            <a:ext cx="682852" cy="2169009"/>
          </a:xfrm>
          <a:prstGeom prst="rect">
            <a:avLst/>
          </a:prstGeom>
        </p:spPr>
      </p:pic>
      <p:sp>
        <p:nvSpPr>
          <p:cNvPr id="65" name="TextBox 21">
            <a:extLst>
              <a:ext uri="{FF2B5EF4-FFF2-40B4-BE49-F238E27FC236}">
                <a16:creationId xmlns:a16="http://schemas.microsoft.com/office/drawing/2014/main" id="{D1D1FFED-5F98-DBC9-D8C2-7344B9EAB654}"/>
              </a:ext>
            </a:extLst>
          </p:cNvPr>
          <p:cNvSpPr txBox="1"/>
          <p:nvPr/>
        </p:nvSpPr>
        <p:spPr>
          <a:xfrm>
            <a:off x="2362851" y="2124025"/>
            <a:ext cx="3474720" cy="1531188"/>
          </a:xfrm>
          <a:prstGeom prst="rect">
            <a:avLst/>
          </a:prstGeom>
        </p:spPr>
        <p:txBody>
          <a:bodyPr wrap="square" lIns="0" tIns="0" rIns="0" bIns="0" rtlCol="0" anchor="t">
            <a:spAutoFit/>
          </a:bodyPr>
          <a:lstStyle/>
          <a:p>
            <a:pPr>
              <a:defRPr/>
            </a:pPr>
            <a:r>
              <a:rPr lang="en-US" sz="2000" dirty="0">
                <a:solidFill>
                  <a:srgbClr val="9DDBE5"/>
                </a:solidFill>
                <a:latin typeface="Aptos ExtraBold"/>
                <a:ea typeface="+mn-lt"/>
                <a:cs typeface="+mn-lt"/>
              </a:rPr>
              <a:t>GLACIAL®</a:t>
            </a:r>
            <a:r>
              <a:rPr lang="en-US" sz="2000" b="1" dirty="0">
                <a:solidFill>
                  <a:schemeClr val="bg1"/>
                </a:solidFill>
                <a:latin typeface="Aptos"/>
              </a:rPr>
              <a:t> </a:t>
            </a:r>
            <a:r>
              <a:rPr lang="en-US" sz="2000" dirty="0">
                <a:solidFill>
                  <a:srgbClr val="9DDBE5"/>
                </a:solidFill>
                <a:latin typeface="Aptos ExtraBold"/>
                <a:ea typeface="+mn-lt"/>
                <a:cs typeface="+mn-lt"/>
              </a:rPr>
              <a:t>SKIN PEEL</a:t>
            </a:r>
          </a:p>
          <a:p>
            <a:pPr marL="0" marR="0" lvl="0" indent="0" algn="l" defTabSz="914400" rtl="0" eaLnBrk="1" fontAlgn="auto" latinLnBrk="0" hangingPunct="1">
              <a:lnSpc>
                <a:spcPct val="100000"/>
              </a:lnSpc>
              <a:spcBef>
                <a:spcPts val="600"/>
              </a:spcBef>
              <a:spcAft>
                <a:spcPts val="0"/>
              </a:spcAft>
              <a:buClrTx/>
              <a:buSzTx/>
              <a:buFontTx/>
              <a:buNone/>
              <a:tabLst/>
              <a:defRPr/>
            </a:pPr>
            <a:r>
              <a:rPr lang="en-US" sz="1400" dirty="0">
                <a:solidFill>
                  <a:srgbClr val="FFFFFF"/>
                </a:solidFill>
                <a:latin typeface="Aptos"/>
              </a:rPr>
              <a:t>Chemical exfoliator for increased skin radiance and luminosity</a:t>
            </a:r>
          </a:p>
          <a:p>
            <a:pPr>
              <a:defRPr/>
            </a:pPr>
            <a:endParaRPr lang="en-US" sz="1050" i="1" u="sng" dirty="0">
              <a:solidFill>
                <a:srgbClr val="FFFFFF"/>
              </a:solidFill>
              <a:latin typeface="Aptos" panose="020B0004020202020204" pitchFamily="34" charset="0"/>
            </a:endParaRPr>
          </a:p>
          <a:p>
            <a:pPr>
              <a:defRPr/>
            </a:pPr>
            <a:r>
              <a:rPr lang="en-US" sz="1200" i="1" u="sng" dirty="0">
                <a:solidFill>
                  <a:srgbClr val="FFFFFF"/>
                </a:solidFill>
                <a:latin typeface="Aptos"/>
              </a:rPr>
              <a:t>Key ingredients:</a:t>
            </a:r>
            <a:r>
              <a:rPr lang="en-US" sz="1200" i="1" dirty="0">
                <a:solidFill>
                  <a:srgbClr val="FFFFFF"/>
                </a:solidFill>
                <a:latin typeface="Aptos"/>
              </a:rPr>
              <a:t> </a:t>
            </a:r>
            <a:r>
              <a:rPr lang="en-US" sz="1200" i="1" dirty="0">
                <a:solidFill>
                  <a:schemeClr val="bg1"/>
                </a:solidFill>
                <a:latin typeface="Aptos"/>
              </a:rPr>
              <a:t>8.13% Glycolic + Lactic + Salicylic Acid, Licorice Root Extract and Pomegranate Enzymes.</a:t>
            </a:r>
          </a:p>
        </p:txBody>
      </p:sp>
      <p:sp>
        <p:nvSpPr>
          <p:cNvPr id="68" name="TextBox 21">
            <a:extLst>
              <a:ext uri="{FF2B5EF4-FFF2-40B4-BE49-F238E27FC236}">
                <a16:creationId xmlns:a16="http://schemas.microsoft.com/office/drawing/2014/main" id="{999B38E0-A610-FE2B-DF74-521C87E1AE4C}"/>
              </a:ext>
            </a:extLst>
          </p:cNvPr>
          <p:cNvSpPr txBox="1"/>
          <p:nvPr/>
        </p:nvSpPr>
        <p:spPr>
          <a:xfrm>
            <a:off x="2361737" y="4204239"/>
            <a:ext cx="3474720" cy="1261884"/>
          </a:xfrm>
          <a:prstGeom prst="rect">
            <a:avLst/>
          </a:prstGeom>
        </p:spPr>
        <p:txBody>
          <a:bodyPr wrap="square" lIns="0" tIns="0" rIns="0" bIns="0" rtlCol="0" anchor="t">
            <a:spAutoFit/>
          </a:bodyPr>
          <a:lstStyle/>
          <a:p>
            <a:pPr>
              <a:spcBef>
                <a:spcPts val="600"/>
              </a:spcBef>
              <a:defRPr/>
            </a:pPr>
            <a:r>
              <a:rPr lang="en-US" sz="2000" dirty="0">
                <a:solidFill>
                  <a:srgbClr val="9DDBE5"/>
                </a:solidFill>
                <a:latin typeface="Aptos ExtraBold"/>
                <a:ea typeface="+mn-lt"/>
                <a:cs typeface="+mn-lt"/>
              </a:rPr>
              <a:t>GLACIAL® SKIN MIST </a:t>
            </a:r>
            <a:endParaRPr lang="en-US" sz="2000" b="1" dirty="0">
              <a:solidFill>
                <a:srgbClr val="9DDBE5"/>
              </a:solidFill>
              <a:latin typeface="Aptos ExtraBold"/>
            </a:endParaRPr>
          </a:p>
          <a:p>
            <a:pPr marL="0" marR="0" lvl="0" indent="0" algn="l" defTabSz="914400" rtl="0" eaLnBrk="1" fontAlgn="auto" latinLnBrk="0" hangingPunct="1">
              <a:lnSpc>
                <a:spcPct val="100000"/>
              </a:lnSpc>
              <a:spcBef>
                <a:spcPts val="600"/>
              </a:spcBef>
              <a:spcAft>
                <a:spcPts val="0"/>
              </a:spcAft>
              <a:buClrTx/>
              <a:buSzTx/>
              <a:buFont typeface="Arial" panose="020B0604020202020204" pitchFamily="34" charset="0"/>
              <a:buNone/>
              <a:tabLst/>
              <a:defRPr/>
            </a:pPr>
            <a:r>
              <a:rPr lang="en-US" sz="1400" dirty="0">
                <a:solidFill>
                  <a:schemeClr val="bg1"/>
                </a:solidFill>
                <a:latin typeface="Aptos"/>
              </a:rPr>
              <a:t>An alcohol-free mist that hydrates, refines the appearance of pores.</a:t>
            </a:r>
          </a:p>
          <a:p>
            <a:pPr>
              <a:spcBef>
                <a:spcPts val="600"/>
              </a:spcBef>
              <a:defRPr/>
            </a:pPr>
            <a:r>
              <a:rPr lang="en-US" sz="1200" i="1" u="sng" dirty="0">
                <a:solidFill>
                  <a:schemeClr val="bg1"/>
                </a:solidFill>
                <a:latin typeface="Aptos"/>
              </a:rPr>
              <a:t>Key ingredients</a:t>
            </a:r>
            <a:r>
              <a:rPr lang="en-US" sz="1200" i="1" dirty="0">
                <a:solidFill>
                  <a:schemeClr val="bg1"/>
                </a:solidFill>
                <a:latin typeface="Aptos"/>
              </a:rPr>
              <a:t>: Lactobacillus, Vitamin C and Palmitoyl Peptides.</a:t>
            </a:r>
            <a:endParaRPr lang="en-US" sz="1200" i="1" dirty="0">
              <a:solidFill>
                <a:schemeClr val="bg1"/>
              </a:solidFill>
              <a:latin typeface="Aptos" panose="020B0004020202020204" pitchFamily="34" charset="0"/>
            </a:endParaRPr>
          </a:p>
        </p:txBody>
      </p:sp>
      <p:sp>
        <p:nvSpPr>
          <p:cNvPr id="69" name="TextBox 21">
            <a:extLst>
              <a:ext uri="{FF2B5EF4-FFF2-40B4-BE49-F238E27FC236}">
                <a16:creationId xmlns:a16="http://schemas.microsoft.com/office/drawing/2014/main" id="{85F97BD3-0F28-836A-E44D-CCCE16672FDB}"/>
              </a:ext>
            </a:extLst>
          </p:cNvPr>
          <p:cNvSpPr txBox="1"/>
          <p:nvPr/>
        </p:nvSpPr>
        <p:spPr>
          <a:xfrm>
            <a:off x="7696818" y="2124025"/>
            <a:ext cx="3474720" cy="1261884"/>
          </a:xfrm>
          <a:prstGeom prst="rect">
            <a:avLst/>
          </a:prstGeom>
          <a:ln>
            <a:noFill/>
          </a:ln>
        </p:spPr>
        <p:txBody>
          <a:bodyPr wrap="square" lIns="0" tIns="0" rIns="0" bIns="0" rtlCol="0" anchor="t">
            <a:spAutoFit/>
          </a:bodyPr>
          <a:lstStyle/>
          <a:p>
            <a:pPr>
              <a:spcBef>
                <a:spcPts val="600"/>
              </a:spcBef>
              <a:defRPr/>
            </a:pPr>
            <a:r>
              <a:rPr lang="en-US" sz="2000" dirty="0">
                <a:solidFill>
                  <a:srgbClr val="9DDBE5"/>
                </a:solidFill>
                <a:latin typeface="Aptos ExtraBold" panose="020B0004020202020204" pitchFamily="34" charset="0"/>
                <a:ea typeface="+mn-lt"/>
                <a:cs typeface="+mn-lt"/>
              </a:rPr>
              <a:t>GLACIAL® SKIN MASK</a:t>
            </a:r>
          </a:p>
          <a:p>
            <a:pPr marL="0" marR="0" lvl="0" indent="0" algn="l" defTabSz="914400" rtl="0" eaLnBrk="1" fontAlgn="auto" latinLnBrk="0" hangingPunct="1">
              <a:lnSpc>
                <a:spcPct val="100000"/>
              </a:lnSpc>
              <a:spcBef>
                <a:spcPts val="600"/>
              </a:spcBef>
              <a:spcAft>
                <a:spcPts val="0"/>
              </a:spcAft>
              <a:buClrTx/>
              <a:buSzTx/>
              <a:buFontTx/>
              <a:buNone/>
              <a:tabLst/>
              <a:defRPr/>
            </a:pPr>
            <a:r>
              <a:rPr lang="en-US" sz="1400" dirty="0">
                <a:solidFill>
                  <a:schemeClr val="bg1"/>
                </a:solidFill>
                <a:latin typeface="Aptos" panose="020B0004020202020204" pitchFamily="34" charset="0"/>
              </a:rPr>
              <a:t>Instantly replenishes moisture, soothes, and boosts essential microbiome.</a:t>
            </a:r>
          </a:p>
          <a:p>
            <a:pPr>
              <a:spcBef>
                <a:spcPts val="600"/>
              </a:spcBef>
              <a:defRPr/>
            </a:pPr>
            <a:r>
              <a:rPr lang="en-US" sz="1200" i="1" u="sng" dirty="0">
                <a:solidFill>
                  <a:schemeClr val="bg1"/>
                </a:solidFill>
                <a:latin typeface="Aptos" panose="020B0004020202020204" pitchFamily="34" charset="0"/>
              </a:rPr>
              <a:t>Key ingredients:</a:t>
            </a:r>
            <a:r>
              <a:rPr lang="en-US" sz="1200" i="1" dirty="0">
                <a:solidFill>
                  <a:schemeClr val="bg1"/>
                </a:solidFill>
                <a:latin typeface="Aptos" panose="020B0004020202020204" pitchFamily="34" charset="0"/>
              </a:rPr>
              <a:t> Aloe Vera, Hyaluronic Acid, Royal Honey and Beta Glucan.</a:t>
            </a:r>
          </a:p>
        </p:txBody>
      </p:sp>
      <p:sp>
        <p:nvSpPr>
          <p:cNvPr id="70" name="TextBox 21">
            <a:extLst>
              <a:ext uri="{FF2B5EF4-FFF2-40B4-BE49-F238E27FC236}">
                <a16:creationId xmlns:a16="http://schemas.microsoft.com/office/drawing/2014/main" id="{8817E9DA-E58A-0EF2-6D42-CD57F8F09294}"/>
              </a:ext>
            </a:extLst>
          </p:cNvPr>
          <p:cNvSpPr txBox="1"/>
          <p:nvPr/>
        </p:nvSpPr>
        <p:spPr>
          <a:xfrm>
            <a:off x="7696818" y="4204239"/>
            <a:ext cx="3474720" cy="1477328"/>
          </a:xfrm>
          <a:prstGeom prst="rect">
            <a:avLst/>
          </a:prstGeom>
        </p:spPr>
        <p:txBody>
          <a:bodyPr wrap="square" lIns="0" tIns="0" rIns="0" bIns="0" rtlCol="0" anchor="t">
            <a:spAutoFit/>
          </a:bodyPr>
          <a:lstStyle/>
          <a:p>
            <a:pPr>
              <a:spcBef>
                <a:spcPts val="600"/>
              </a:spcBef>
              <a:defRPr/>
            </a:pPr>
            <a:r>
              <a:rPr lang="en-US" sz="2000" dirty="0">
                <a:solidFill>
                  <a:srgbClr val="9DDBE5"/>
                </a:solidFill>
                <a:latin typeface="Aptos ExtraBold" panose="020B0004020202020204" pitchFamily="34" charset="0"/>
                <a:ea typeface="+mn-lt"/>
                <a:cs typeface="+mn-lt"/>
              </a:rPr>
              <a:t>GLACIAL® SKIN MOISTURIZER </a:t>
            </a:r>
          </a:p>
          <a:p>
            <a:pPr marL="0" marR="0" lvl="0" indent="0" algn="l" defTabSz="914400" rtl="0" eaLnBrk="1" fontAlgn="auto" latinLnBrk="0" hangingPunct="1">
              <a:lnSpc>
                <a:spcPct val="100000"/>
              </a:lnSpc>
              <a:spcBef>
                <a:spcPts val="600"/>
              </a:spcBef>
              <a:spcAft>
                <a:spcPts val="0"/>
              </a:spcAft>
              <a:buClrTx/>
              <a:buSzTx/>
              <a:buFont typeface="Arial" panose="020B0604020202020204" pitchFamily="34" charset="0"/>
              <a:buNone/>
              <a:tabLst/>
              <a:defRPr/>
            </a:pPr>
            <a:r>
              <a:rPr lang="en-US" sz="1400" dirty="0">
                <a:solidFill>
                  <a:schemeClr val="bg1"/>
                </a:solidFill>
                <a:latin typeface="Aptos" panose="020B0004020202020204" pitchFamily="34" charset="0"/>
              </a:rPr>
              <a:t>Protects skin against pollution, damage, and inflammation, while firming and restoring a healthy barrier.</a:t>
            </a:r>
          </a:p>
          <a:p>
            <a:pPr>
              <a:spcBef>
                <a:spcPts val="600"/>
              </a:spcBef>
              <a:defRPr/>
            </a:pPr>
            <a:r>
              <a:rPr lang="en-US" sz="1200" i="1" u="sng" dirty="0">
                <a:solidFill>
                  <a:schemeClr val="bg1"/>
                </a:solidFill>
                <a:latin typeface="Aptos" panose="020B0004020202020204" pitchFamily="34" charset="0"/>
              </a:rPr>
              <a:t>Key ingredients:</a:t>
            </a:r>
            <a:r>
              <a:rPr lang="en-US" sz="1200" i="1" dirty="0">
                <a:solidFill>
                  <a:schemeClr val="bg1"/>
                </a:solidFill>
                <a:latin typeface="Aptos" panose="020B0004020202020204" pitchFamily="34" charset="0"/>
              </a:rPr>
              <a:t> Niacinamide, Palmitoyl Peptides, Ceramide, Vitamin C, and Moringa Seed Extract.</a:t>
            </a:r>
          </a:p>
        </p:txBody>
      </p:sp>
    </p:spTree>
    <p:extLst>
      <p:ext uri="{BB962C8B-B14F-4D97-AF65-F5344CB8AC3E}">
        <p14:creationId xmlns:p14="http://schemas.microsoft.com/office/powerpoint/2010/main" val="2895288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08D0F6-D911-1CFB-4DA1-9E74A9859573}"/>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DF6725DD-41EE-6CA5-47C4-926CB666A668}"/>
              </a:ext>
            </a:extLst>
          </p:cNvPr>
          <p:cNvSpPr txBox="1"/>
          <p:nvPr/>
        </p:nvSpPr>
        <p:spPr>
          <a:xfrm>
            <a:off x="1286716" y="1550309"/>
            <a:ext cx="4091798" cy="4524315"/>
          </a:xfrm>
          <a:prstGeom prst="rect">
            <a:avLst/>
          </a:prstGeom>
          <a:noFill/>
        </p:spPr>
        <p:txBody>
          <a:bodyPr wrap="square" lIns="91440" tIns="45720" rIns="91440" bIns="45720" rtlCol="0" anchor="t">
            <a:spAutoFit/>
          </a:bodyPr>
          <a:lstStyle/>
          <a:p>
            <a:pPr fontAlgn="base">
              <a:spcAft>
                <a:spcPct val="0"/>
              </a:spcAft>
              <a:buClr>
                <a:srgbClr val="A1DDE4"/>
              </a:buClr>
              <a:buSzPct val="110000"/>
              <a:defRPr/>
            </a:pPr>
            <a:endParaRPr lang="en-US" b="1" dirty="0">
              <a:solidFill>
                <a:schemeClr val="bg1"/>
              </a:solidFill>
              <a:latin typeface="Aptos" panose="020B0004020202020204" pitchFamily="34" charset="0"/>
            </a:endParaRP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Glacial</a:t>
            </a:r>
            <a:r>
              <a:rPr lang="en-US" b="1" dirty="0">
                <a:solidFill>
                  <a:schemeClr val="bg1"/>
                </a:solidFill>
                <a:latin typeface="Aptos"/>
              </a:rPr>
              <a:t>®</a:t>
            </a:r>
            <a:r>
              <a:rPr lang="en-US" dirty="0">
                <a:solidFill>
                  <a:schemeClr val="bg1"/>
                </a:solidFill>
                <a:latin typeface="Aptos"/>
              </a:rPr>
              <a:t> Gloss Card</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Glacial</a:t>
            </a:r>
            <a:r>
              <a:rPr lang="en-US" b="1" dirty="0">
                <a:solidFill>
                  <a:schemeClr val="bg1"/>
                </a:solidFill>
                <a:latin typeface="Aptos"/>
              </a:rPr>
              <a:t>®</a:t>
            </a:r>
            <a:r>
              <a:rPr lang="en-US" dirty="0">
                <a:solidFill>
                  <a:schemeClr val="bg1"/>
                </a:solidFill>
                <a:latin typeface="Aptos"/>
              </a:rPr>
              <a:t> Hydro Gel</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Smooth Tip and Textured Tip</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Silicone Applicator</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Cold Water Bowl</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Cleanser</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Topical Products: Glacial® Skin Peel, Mist, Mask and Moisturizer</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Sponges, Non-woven Gauze or a Towel (for product removal)</a:t>
            </a:r>
          </a:p>
          <a:p>
            <a:pPr marL="285750" indent="-285750">
              <a:spcAft>
                <a:spcPct val="0"/>
              </a:spcAft>
              <a:buClr>
                <a:srgbClr val="A1DDE4"/>
              </a:buClr>
              <a:buSzPct val="110000"/>
              <a:buFont typeface="Arial" panose="020B0604020202020204" pitchFamily="34" charset="0"/>
              <a:buChar char="•"/>
              <a:defRPr/>
            </a:pPr>
            <a:r>
              <a:rPr lang="en-US" dirty="0">
                <a:solidFill>
                  <a:schemeClr val="bg1"/>
                </a:solidFill>
                <a:latin typeface="Aptos"/>
              </a:rPr>
              <a:t>Headband</a:t>
            </a:r>
          </a:p>
          <a:p>
            <a:pPr marL="285750" indent="-285750">
              <a:spcAft>
                <a:spcPct val="0"/>
              </a:spcAft>
              <a:buClr>
                <a:srgbClr val="A1DDE4"/>
              </a:buClr>
              <a:buSzPct val="110000"/>
              <a:buFont typeface="Arial" panose="020B0604020202020204" pitchFamily="34" charset="0"/>
              <a:buChar char="•"/>
              <a:defRPr/>
            </a:pPr>
            <a:r>
              <a:rPr lang="en-US" dirty="0">
                <a:solidFill>
                  <a:schemeClr val="bg1"/>
                </a:solidFill>
                <a:latin typeface="Aptos"/>
              </a:rPr>
              <a:t>Gloves</a:t>
            </a:r>
            <a:endParaRPr lang="en-US" dirty="0">
              <a:latin typeface="Aptos" panose="020B0004020202020204" pitchFamily="34" charset="0"/>
            </a:endParaRPr>
          </a:p>
          <a:p>
            <a:pPr marL="285750" indent="-285750">
              <a:spcAft>
                <a:spcPct val="0"/>
              </a:spcAft>
              <a:buClr>
                <a:srgbClr val="A1DDE4"/>
              </a:buClr>
              <a:buSzPct val="110000"/>
              <a:buFont typeface="Arial" panose="020B0604020202020204" pitchFamily="34" charset="0"/>
              <a:buChar char="•"/>
              <a:defRPr/>
            </a:pPr>
            <a:r>
              <a:rPr lang="en-US" dirty="0">
                <a:solidFill>
                  <a:schemeClr val="bg1"/>
                </a:solidFill>
                <a:latin typeface="Aptos"/>
              </a:rPr>
              <a:t>Hand Towel</a:t>
            </a:r>
            <a:endParaRPr lang="en-US" dirty="0">
              <a:latin typeface="Aptos" panose="020B0004020202020204" pitchFamily="34" charset="0"/>
            </a:endParaRP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SPF</a:t>
            </a:r>
          </a:p>
          <a:p>
            <a:endParaRPr lang="en-US" dirty="0">
              <a:solidFill>
                <a:schemeClr val="bg1"/>
              </a:solidFill>
              <a:latin typeface="Aptos" panose="020B0004020202020204" pitchFamily="34" charset="0"/>
            </a:endParaRPr>
          </a:p>
        </p:txBody>
      </p:sp>
      <p:sp>
        <p:nvSpPr>
          <p:cNvPr id="2" name="Title 1">
            <a:extLst>
              <a:ext uri="{FF2B5EF4-FFF2-40B4-BE49-F238E27FC236}">
                <a16:creationId xmlns:a16="http://schemas.microsoft.com/office/drawing/2014/main" id="{41C5B89B-0272-02D5-D53B-871E757C6401}"/>
              </a:ext>
            </a:extLst>
          </p:cNvPr>
          <p:cNvSpPr txBox="1">
            <a:spLocks/>
          </p:cNvSpPr>
          <p:nvPr/>
        </p:nvSpPr>
        <p:spPr>
          <a:xfrm>
            <a:off x="410569" y="656575"/>
            <a:ext cx="10621691"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dirty="0">
                <a:latin typeface="Aptos ExtraBold"/>
                <a:ea typeface="+mn-ea"/>
                <a:cs typeface="+mn-cs"/>
              </a:rPr>
              <a:t>SETTING UP FOR </a:t>
            </a:r>
            <a:r>
              <a:rPr lang="en-US" sz="4300" dirty="0">
                <a:solidFill>
                  <a:srgbClr val="9DDBE5"/>
                </a:solidFill>
                <a:latin typeface="Aptos ExtraBold"/>
                <a:ea typeface="+mn-ea"/>
                <a:cs typeface="+mn-cs"/>
              </a:rPr>
              <a:t>GLACIAL</a:t>
            </a:r>
            <a:r>
              <a:rPr lang="en-US" sz="4300" b="0" dirty="0">
                <a:solidFill>
                  <a:srgbClr val="9DDBE5"/>
                </a:solidFill>
                <a:latin typeface="Aptos ExtraBold"/>
                <a:ea typeface="+mn-ea"/>
                <a:cs typeface="+mn-cs"/>
              </a:rPr>
              <a:t>®</a:t>
            </a:r>
            <a:r>
              <a:rPr lang="en-US" sz="4300" dirty="0">
                <a:solidFill>
                  <a:srgbClr val="9DDBE5"/>
                </a:solidFill>
                <a:latin typeface="Aptos ExtraBold"/>
                <a:ea typeface="+mn-ea"/>
                <a:cs typeface="+mn-cs"/>
              </a:rPr>
              <a:t> GLOSS</a:t>
            </a:r>
            <a:endParaRPr lang="en-US" sz="4300" dirty="0">
              <a:latin typeface="Aptos ExtraBold"/>
              <a:ea typeface="+mn-ea"/>
              <a:cs typeface="+mn-cs"/>
            </a:endParaRPr>
          </a:p>
        </p:txBody>
      </p:sp>
      <p:sp>
        <p:nvSpPr>
          <p:cNvPr id="8" name="TextBox 36">
            <a:extLst>
              <a:ext uri="{FF2B5EF4-FFF2-40B4-BE49-F238E27FC236}">
                <a16:creationId xmlns:a16="http://schemas.microsoft.com/office/drawing/2014/main" id="{42C5E287-3FB4-9AF4-D5A0-DD5D2B8AE3FF}"/>
              </a:ext>
            </a:extLst>
          </p:cNvPr>
          <p:cNvSpPr txBox="1"/>
          <p:nvPr/>
        </p:nvSpPr>
        <p:spPr>
          <a:xfrm>
            <a:off x="535584" y="1090986"/>
            <a:ext cx="4283517" cy="375552"/>
          </a:xfrm>
          <a:prstGeom prst="rect">
            <a:avLst/>
          </a:prstGeom>
        </p:spPr>
        <p:txBody>
          <a:bodyPr lIns="0" tIns="0" rIns="0" bIns="0" rtlCol="0" anchor="t">
            <a:spAutoFit/>
          </a:bodyPr>
          <a:lstStyle/>
          <a:p>
            <a:pPr>
              <a:lnSpc>
                <a:spcPct val="150000"/>
              </a:lnSpc>
            </a:pPr>
            <a:r>
              <a:rPr lang="en-US" dirty="0">
                <a:solidFill>
                  <a:schemeClr val="bg1"/>
                </a:solidFill>
                <a:effectLst>
                  <a:outerShdw blurRad="38100" dist="38100" dir="2700000" algn="tl">
                    <a:srgbClr val="000000">
                      <a:alpha val="43137"/>
                    </a:srgbClr>
                  </a:outerShdw>
                </a:effectLst>
                <a:latin typeface="Aptos" panose="020B0004020202020204" pitchFamily="34" charset="0"/>
                <a:cs typeface="Times New Roman"/>
                <a:sym typeface="Montserrat"/>
              </a:rPr>
              <a:t>Set Up for Success</a:t>
            </a:r>
          </a:p>
        </p:txBody>
      </p:sp>
      <p:pic>
        <p:nvPicPr>
          <p:cNvPr id="4" name="Picture 3" descr="A group of beauty products on a black towel&#10;&#10;AI-generated content may be incorrect.">
            <a:extLst>
              <a:ext uri="{FF2B5EF4-FFF2-40B4-BE49-F238E27FC236}">
                <a16:creationId xmlns:a16="http://schemas.microsoft.com/office/drawing/2014/main" id="{EE5CB9EB-CAE6-C797-D511-08A7580308D1}"/>
              </a:ext>
            </a:extLst>
          </p:cNvPr>
          <p:cNvPicPr>
            <a:picLocks noChangeAspect="1"/>
          </p:cNvPicPr>
          <p:nvPr/>
        </p:nvPicPr>
        <p:blipFill>
          <a:blip r:embed="rId2" cstate="print">
            <a:extLst>
              <a:ext uri="{28A0092B-C50C-407E-A947-70E740481C1C}">
                <a14:useLocalDpi xmlns:a14="http://schemas.microsoft.com/office/drawing/2010/main"/>
              </a:ext>
            </a:extLst>
          </a:blip>
          <a:srcRect/>
          <a:stretch>
            <a:fillRect/>
          </a:stretch>
        </p:blipFill>
        <p:spPr>
          <a:xfrm rot="10800000">
            <a:off x="5721414" y="1550309"/>
            <a:ext cx="5599725" cy="4354142"/>
          </a:xfrm>
          <a:prstGeom prst="rect">
            <a:avLst/>
          </a:prstGeom>
          <a:ln>
            <a:noFill/>
          </a:ln>
        </p:spPr>
      </p:pic>
    </p:spTree>
    <p:extLst>
      <p:ext uri="{BB962C8B-B14F-4D97-AF65-F5344CB8AC3E}">
        <p14:creationId xmlns:p14="http://schemas.microsoft.com/office/powerpoint/2010/main" val="31641792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703B59-1760-30C2-26F8-166B76D1F56F}"/>
            </a:ext>
          </a:extLst>
        </p:cNvPr>
        <p:cNvGrpSpPr/>
        <p:nvPr/>
      </p:nvGrpSpPr>
      <p:grpSpPr>
        <a:xfrm>
          <a:off x="0" y="0"/>
          <a:ext cx="0" cy="0"/>
          <a:chOff x="0" y="0"/>
          <a:chExt cx="0" cy="0"/>
        </a:xfrm>
      </p:grpSpPr>
      <p:sp>
        <p:nvSpPr>
          <p:cNvPr id="15" name="Rectangle 8">
            <a:extLst>
              <a:ext uri="{FF2B5EF4-FFF2-40B4-BE49-F238E27FC236}">
                <a16:creationId xmlns:a16="http://schemas.microsoft.com/office/drawing/2014/main" id="{73ABD0D4-C43F-87E8-476A-0BCF4509B8B9}"/>
              </a:ext>
            </a:extLst>
          </p:cNvPr>
          <p:cNvSpPr>
            <a:spLocks noChangeArrowheads="1"/>
          </p:cNvSpPr>
          <p:nvPr/>
        </p:nvSpPr>
        <p:spPr bwMode="auto">
          <a:xfrm>
            <a:off x="427430" y="2740283"/>
            <a:ext cx="1450529" cy="2222013"/>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fontAlgn="base"/>
            <a:r>
              <a:rPr lang="en-US" sz="1100" dirty="0">
                <a:solidFill>
                  <a:schemeClr val="bg1"/>
                </a:solidFill>
                <a:latin typeface="Aptos" panose="020B0004020202020204" pitchFamily="34" charset="0"/>
              </a:rPr>
              <a:t>Insert the​</a:t>
            </a:r>
          </a:p>
          <a:p>
            <a:pPr fontAlgn="base"/>
            <a:r>
              <a:rPr lang="en-US" sz="1100" dirty="0">
                <a:solidFill>
                  <a:schemeClr val="bg1"/>
                </a:solidFill>
                <a:latin typeface="Aptos" panose="020B0004020202020204" pitchFamily="34" charset="0"/>
              </a:rPr>
              <a:t>Glacial® Gloss </a:t>
            </a:r>
            <a:r>
              <a:rPr lang="en-US" sz="1100" dirty="0" err="1">
                <a:solidFill>
                  <a:schemeClr val="bg1"/>
                </a:solidFill>
                <a:latin typeface="Aptos" panose="020B0004020202020204" pitchFamily="34" charset="0"/>
              </a:rPr>
              <a:t>fx</a:t>
            </a:r>
            <a:r>
              <a:rPr lang="en-US" sz="1100" dirty="0">
                <a:solidFill>
                  <a:schemeClr val="bg1"/>
                </a:solidFill>
                <a:latin typeface="Aptos" panose="020B0004020202020204" pitchFamily="34" charset="0"/>
              </a:rPr>
              <a:t> treatment card and touch the check icon.​</a:t>
            </a:r>
          </a:p>
          <a:p>
            <a:pPr fontAlgn="base"/>
            <a:r>
              <a:rPr lang="en-US" sz="1100" dirty="0">
                <a:solidFill>
                  <a:schemeClr val="bg1"/>
                </a:solidFill>
                <a:latin typeface="Aptos" panose="020B0004020202020204" pitchFamily="34" charset="0"/>
              </a:rPr>
              <a:t>​</a:t>
            </a:r>
          </a:p>
          <a:p>
            <a:pPr fontAlgn="base"/>
            <a:r>
              <a:rPr lang="en-US" sz="1100" dirty="0">
                <a:solidFill>
                  <a:schemeClr val="bg1"/>
                </a:solidFill>
                <a:latin typeface="Aptos" panose="020B0004020202020204" pitchFamily="34" charset="0"/>
              </a:rPr>
              <a:t>Apply Glacial® Hydro Gel inside the well of the smooth tip and attach the tip to handpiece.</a:t>
            </a:r>
            <a:endParaRPr lang="en-US" dirty="0">
              <a:latin typeface="Aptos" panose="020B0004020202020204" pitchFamily="34" charset="0"/>
            </a:endParaRPr>
          </a:p>
        </p:txBody>
      </p:sp>
      <p:sp>
        <p:nvSpPr>
          <p:cNvPr id="2" name="TextBox 24">
            <a:extLst>
              <a:ext uri="{FF2B5EF4-FFF2-40B4-BE49-F238E27FC236}">
                <a16:creationId xmlns:a16="http://schemas.microsoft.com/office/drawing/2014/main" id="{19DB9A7E-493E-D52E-BA84-AD256DC111A3}"/>
              </a:ext>
            </a:extLst>
          </p:cNvPr>
          <p:cNvSpPr txBox="1"/>
          <p:nvPr/>
        </p:nvSpPr>
        <p:spPr>
          <a:xfrm>
            <a:off x="572655" y="557538"/>
            <a:ext cx="11375474" cy="556627"/>
          </a:xfrm>
          <a:prstGeom prst="rect">
            <a:avLst/>
          </a:prstGeom>
        </p:spPr>
        <p:txBody>
          <a:bodyPr wrap="square" lIns="0" tIns="0" rIns="0" bIns="0" rtlCol="0" anchor="t">
            <a:spAutoFit/>
          </a:bodyPr>
          <a:lstStyle/>
          <a:p>
            <a:pPr marL="0" lvl="0" indent="0">
              <a:lnSpc>
                <a:spcPts val="4179"/>
              </a:lnSpc>
              <a:spcBef>
                <a:spcPct val="0"/>
              </a:spcBef>
            </a:pPr>
            <a:r>
              <a:rPr lang="en-US" sz="4299" u="none" strike="noStrike" dirty="0">
                <a:solidFill>
                  <a:schemeClr val="bg1"/>
                </a:solidFill>
                <a:latin typeface="Aptos ExtraBold" panose="020B0004020202020204" pitchFamily="34" charset="0"/>
              </a:rPr>
              <a:t>GLACIAL® GLOSS </a:t>
            </a:r>
            <a:r>
              <a:rPr lang="en-US" sz="4299" u="none" strike="noStrike" dirty="0">
                <a:solidFill>
                  <a:srgbClr val="9DDBE5"/>
                </a:solidFill>
                <a:latin typeface="Aptos ExtraBold" panose="020B0004020202020204" pitchFamily="34" charset="0"/>
              </a:rPr>
              <a:t>STEP BY STEP</a:t>
            </a:r>
            <a:endParaRPr lang="en-US" sz="4299" u="none" strike="noStrike" dirty="0">
              <a:solidFill>
                <a:schemeClr val="bg1"/>
              </a:solidFill>
              <a:latin typeface="Aptos ExtraBold" panose="020B0004020202020204" pitchFamily="34" charset="0"/>
            </a:endParaRPr>
          </a:p>
        </p:txBody>
      </p:sp>
      <p:sp>
        <p:nvSpPr>
          <p:cNvPr id="3" name="Rectangle 8">
            <a:extLst>
              <a:ext uri="{FF2B5EF4-FFF2-40B4-BE49-F238E27FC236}">
                <a16:creationId xmlns:a16="http://schemas.microsoft.com/office/drawing/2014/main" id="{4BBD05EE-B451-FE67-D577-2AAD235DDD05}"/>
              </a:ext>
            </a:extLst>
          </p:cNvPr>
          <p:cNvSpPr>
            <a:spLocks noChangeArrowheads="1"/>
          </p:cNvSpPr>
          <p:nvPr/>
        </p:nvSpPr>
        <p:spPr bwMode="auto">
          <a:xfrm>
            <a:off x="9794128" y="1505500"/>
            <a:ext cx="2066938" cy="4363735"/>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eaLnBrk="0" fontAlgn="base" hangingPunct="0">
              <a:lnSpc>
                <a:spcPct val="90000"/>
              </a:lnSpc>
              <a:spcBef>
                <a:spcPct val="0"/>
              </a:spcBef>
              <a:spcAft>
                <a:spcPct val="0"/>
              </a:spcAft>
              <a:defRPr/>
            </a:pPr>
            <a:endParaRPr lang="en-US" sz="1100" dirty="0">
              <a:solidFill>
                <a:schemeClr val="bg1"/>
              </a:solidFill>
              <a:latin typeface="Aptos" panose="020B0004020202020204" pitchFamily="34" charset="0"/>
            </a:endParaRPr>
          </a:p>
          <a:p>
            <a:pPr eaLnBrk="0" fontAlgn="base" hangingPunct="0">
              <a:lnSpc>
                <a:spcPct val="90000"/>
              </a:lnSpc>
              <a:spcBef>
                <a:spcPct val="0"/>
              </a:spcBef>
              <a:spcAft>
                <a:spcPct val="0"/>
              </a:spcAft>
              <a:defRPr/>
            </a:pPr>
            <a:r>
              <a:rPr lang="en-US" sz="1400" b="1" dirty="0">
                <a:solidFill>
                  <a:srgbClr val="A1DDE4"/>
                </a:solidFill>
                <a:latin typeface="Aptos"/>
              </a:rPr>
              <a:t>CLINICAL PEARLS:</a:t>
            </a:r>
          </a:p>
          <a:p>
            <a:pPr eaLnBrk="0" fontAlgn="base" hangingPunct="0">
              <a:lnSpc>
                <a:spcPct val="90000"/>
              </a:lnSpc>
              <a:spcBef>
                <a:spcPct val="0"/>
              </a:spcBef>
              <a:spcAft>
                <a:spcPct val="0"/>
              </a:spcAft>
              <a:defRPr/>
            </a:pPr>
            <a:endParaRPr lang="en-US" sz="1100" b="1" dirty="0">
              <a:solidFill>
                <a:srgbClr val="A1DDE4"/>
              </a:solidFill>
              <a:latin typeface="Aptos" panose="020B0004020202020204" pitchFamily="34" charset="0"/>
            </a:endParaRPr>
          </a:p>
          <a:p>
            <a:pPr marL="171450" indent="-171450" eaLnBrk="0" fontAlgn="base" hangingPunct="0">
              <a:lnSpc>
                <a:spcPct val="90000"/>
              </a:lnSpc>
              <a:spcBef>
                <a:spcPct val="0"/>
              </a:spcBef>
              <a:spcAft>
                <a:spcPct val="0"/>
              </a:spcAft>
              <a:buFont typeface="Arial" panose="020B0604020202020204" pitchFamily="34" charset="0"/>
              <a:buChar char="•"/>
              <a:defRPr/>
            </a:pPr>
            <a:r>
              <a:rPr lang="en-US" sz="1100" dirty="0">
                <a:solidFill>
                  <a:schemeClr val="bg1"/>
                </a:solidFill>
                <a:latin typeface="Aptos"/>
              </a:rPr>
              <a:t>Apply products with an application tool i.e., mask brush, or silicone spatula.</a:t>
            </a:r>
          </a:p>
          <a:p>
            <a:pPr marL="171450" indent="-171450" eaLnBrk="0" fontAlgn="base" hangingPunct="0">
              <a:lnSpc>
                <a:spcPct val="90000"/>
              </a:lnSpc>
              <a:spcBef>
                <a:spcPct val="0"/>
              </a:spcBef>
              <a:spcAft>
                <a:spcPct val="0"/>
              </a:spcAft>
              <a:buFont typeface="Arial" panose="020B0604020202020204" pitchFamily="34" charset="0"/>
              <a:buChar char="•"/>
              <a:defRPr/>
            </a:pPr>
            <a:r>
              <a:rPr lang="en-US" sz="1100" dirty="0">
                <a:solidFill>
                  <a:schemeClr val="bg1"/>
                </a:solidFill>
                <a:latin typeface="Aptos"/>
              </a:rPr>
              <a:t>When using the smooth tip, treat with constant, continuous, slow, gliding motions. Deliver equal time to treatment areas.</a:t>
            </a:r>
          </a:p>
          <a:p>
            <a:pPr marL="171450" indent="-171450" eaLnBrk="0" fontAlgn="base" hangingPunct="0">
              <a:lnSpc>
                <a:spcPct val="90000"/>
              </a:lnSpc>
              <a:spcBef>
                <a:spcPct val="0"/>
              </a:spcBef>
              <a:spcAft>
                <a:spcPct val="0"/>
              </a:spcAft>
              <a:buFont typeface="Arial" panose="020B0604020202020204" pitchFamily="34" charset="0"/>
              <a:buChar char="•"/>
              <a:defRPr/>
            </a:pPr>
            <a:endParaRPr lang="en-US" sz="1100" dirty="0">
              <a:solidFill>
                <a:schemeClr val="bg1"/>
              </a:solidFill>
              <a:latin typeface="Aptos" panose="020B0004020202020204" pitchFamily="34" charset="0"/>
            </a:endParaRPr>
          </a:p>
          <a:p>
            <a:pPr marL="171450" indent="-171450" eaLnBrk="0" fontAlgn="base" hangingPunct="0">
              <a:lnSpc>
                <a:spcPct val="90000"/>
              </a:lnSpc>
              <a:spcBef>
                <a:spcPct val="0"/>
              </a:spcBef>
              <a:spcAft>
                <a:spcPct val="0"/>
              </a:spcAft>
              <a:buFont typeface="Arial" panose="020B0604020202020204" pitchFamily="34" charset="0"/>
              <a:buChar char="•"/>
              <a:defRPr/>
            </a:pPr>
            <a:r>
              <a:rPr lang="en-US" sz="1100" dirty="0">
                <a:solidFill>
                  <a:schemeClr val="bg1"/>
                </a:solidFill>
                <a:latin typeface="Aptos"/>
              </a:rPr>
              <a:t>When using a textured tip on the face, start on the cheeks first, treat the forehead last; and assess skin response after each pass.</a:t>
            </a:r>
          </a:p>
          <a:p>
            <a:pPr marL="171450" indent="-171450" eaLnBrk="0" fontAlgn="base" hangingPunct="0">
              <a:lnSpc>
                <a:spcPct val="90000"/>
              </a:lnSpc>
              <a:spcBef>
                <a:spcPct val="0"/>
              </a:spcBef>
              <a:spcAft>
                <a:spcPct val="0"/>
              </a:spcAft>
              <a:buFont typeface="Arial" panose="020B0604020202020204" pitchFamily="34" charset="0"/>
              <a:buChar char="•"/>
              <a:defRPr/>
            </a:pPr>
            <a:endParaRPr lang="en-US" sz="1100" dirty="0">
              <a:solidFill>
                <a:schemeClr val="bg1"/>
              </a:solidFill>
              <a:latin typeface="Aptos" panose="020B0004020202020204" pitchFamily="34" charset="0"/>
            </a:endParaRPr>
          </a:p>
          <a:p>
            <a:pPr marL="171450" indent="-171450" eaLnBrk="0" fontAlgn="base" hangingPunct="0">
              <a:lnSpc>
                <a:spcPct val="90000"/>
              </a:lnSpc>
              <a:spcBef>
                <a:spcPct val="0"/>
              </a:spcBef>
              <a:spcAft>
                <a:spcPct val="0"/>
              </a:spcAft>
              <a:buFont typeface="Arial" panose="020B0604020202020204" pitchFamily="34" charset="0"/>
              <a:buChar char="•"/>
              <a:defRPr/>
            </a:pPr>
            <a:r>
              <a:rPr lang="en-US" sz="1100" dirty="0">
                <a:solidFill>
                  <a:schemeClr val="bg1"/>
                </a:solidFill>
                <a:latin typeface="Aptos"/>
              </a:rPr>
              <a:t>*Alternatively, Glacial® Mist can be applied with a fan brush directly to the treatment area. </a:t>
            </a:r>
          </a:p>
          <a:p>
            <a:pPr marL="171450" indent="-171450">
              <a:lnSpc>
                <a:spcPct val="90000"/>
              </a:lnSpc>
              <a:spcBef>
                <a:spcPct val="0"/>
              </a:spcBef>
              <a:spcAft>
                <a:spcPct val="0"/>
              </a:spcAft>
              <a:buFont typeface="Arial" panose="020B0604020202020204" pitchFamily="34" charset="0"/>
              <a:buChar char="•"/>
              <a:defRPr/>
            </a:pPr>
            <a:endParaRPr lang="en-US" sz="1100" dirty="0">
              <a:solidFill>
                <a:schemeClr val="bg1"/>
              </a:solidFill>
              <a:latin typeface="Aptos"/>
            </a:endParaRPr>
          </a:p>
          <a:p>
            <a:pPr marL="171450" indent="-171450">
              <a:lnSpc>
                <a:spcPct val="90000"/>
              </a:lnSpc>
              <a:spcBef>
                <a:spcPct val="0"/>
              </a:spcBef>
              <a:spcAft>
                <a:spcPct val="0"/>
              </a:spcAft>
              <a:buFont typeface="Arial" panose="020B0604020202020204" pitchFamily="34" charset="0"/>
              <a:buChar char="•"/>
              <a:defRPr/>
            </a:pPr>
            <a:r>
              <a:rPr lang="en-US" sz="1100" dirty="0">
                <a:solidFill>
                  <a:schemeClr val="bg1"/>
                </a:solidFill>
                <a:latin typeface="Aptos"/>
              </a:rPr>
              <a:t>**Adjust the desired exfoliation by reducing hand pressure or adding additional mist.</a:t>
            </a:r>
          </a:p>
        </p:txBody>
      </p:sp>
      <p:sp>
        <p:nvSpPr>
          <p:cNvPr id="51" name="AutoShape 15">
            <a:extLst>
              <a:ext uri="{FF2B5EF4-FFF2-40B4-BE49-F238E27FC236}">
                <a16:creationId xmlns:a16="http://schemas.microsoft.com/office/drawing/2014/main" id="{4531D6FC-D2AE-730D-4FFB-167F2D6A04E3}"/>
              </a:ext>
            </a:extLst>
          </p:cNvPr>
          <p:cNvSpPr/>
          <p:nvPr/>
        </p:nvSpPr>
        <p:spPr>
          <a:xfrm>
            <a:off x="1907610" y="1523999"/>
            <a:ext cx="0" cy="4727645"/>
          </a:xfrm>
          <a:prstGeom prst="line">
            <a:avLst/>
          </a:prstGeom>
          <a:ln w="6350" cap="flat">
            <a:solidFill>
              <a:schemeClr val="bg1"/>
            </a:solidFill>
            <a:prstDash val="solid"/>
            <a:headEnd type="none" w="sm" len="sm"/>
            <a:tailEnd type="none" w="sm" len="sm"/>
          </a:ln>
        </p:spPr>
        <p:txBody>
          <a:bodyPr/>
          <a:lstStyle/>
          <a:p>
            <a:endParaRPr lang="en-US">
              <a:latin typeface="Aptos" panose="020B0004020202020204" pitchFamily="34" charset="0"/>
            </a:endParaRPr>
          </a:p>
        </p:txBody>
      </p:sp>
      <p:sp>
        <p:nvSpPr>
          <p:cNvPr id="4" name="Rectangle 8">
            <a:extLst>
              <a:ext uri="{FF2B5EF4-FFF2-40B4-BE49-F238E27FC236}">
                <a16:creationId xmlns:a16="http://schemas.microsoft.com/office/drawing/2014/main" id="{055B9441-B1F7-9D57-582D-B7D55522B218}"/>
              </a:ext>
            </a:extLst>
          </p:cNvPr>
          <p:cNvSpPr>
            <a:spLocks noChangeArrowheads="1"/>
          </p:cNvSpPr>
          <p:nvPr/>
        </p:nvSpPr>
        <p:spPr bwMode="auto">
          <a:xfrm>
            <a:off x="2018045" y="2123804"/>
            <a:ext cx="1771971" cy="3317903"/>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fontAlgn="base"/>
            <a:r>
              <a:rPr lang="en-US" sz="1100" dirty="0">
                <a:solidFill>
                  <a:schemeClr val="bg1"/>
                </a:solidFill>
                <a:latin typeface="Aptos"/>
              </a:rPr>
              <a:t>Apply 3 pumps of Glacial® Skin Peel to cleansed treatment area.​</a:t>
            </a:r>
          </a:p>
          <a:p>
            <a:pPr fontAlgn="base"/>
            <a:r>
              <a:rPr lang="en-US" sz="1100" dirty="0">
                <a:solidFill>
                  <a:schemeClr val="bg1"/>
                </a:solidFill>
                <a:latin typeface="Aptos"/>
              </a:rPr>
              <a:t>​</a:t>
            </a:r>
          </a:p>
          <a:p>
            <a:pPr fontAlgn="base"/>
            <a:r>
              <a:rPr lang="en-US" sz="1100" dirty="0">
                <a:solidFill>
                  <a:schemeClr val="bg1"/>
                </a:solidFill>
                <a:latin typeface="Aptos"/>
              </a:rPr>
              <a:t>Push the button on the handpiece to start cycle.* ​</a:t>
            </a:r>
          </a:p>
          <a:p>
            <a:pPr fontAlgn="base"/>
            <a:r>
              <a:rPr lang="en-US" sz="1100" dirty="0">
                <a:solidFill>
                  <a:schemeClr val="bg1"/>
                </a:solidFill>
                <a:latin typeface="Aptos"/>
              </a:rPr>
              <a:t>​</a:t>
            </a:r>
          </a:p>
          <a:p>
            <a:pPr fontAlgn="base"/>
            <a:r>
              <a:rPr lang="en-US" sz="1100" dirty="0">
                <a:solidFill>
                  <a:schemeClr val="bg1"/>
                </a:solidFill>
                <a:latin typeface="Aptos"/>
              </a:rPr>
              <a:t>After cycle, leave Peel on the skin for  5-minutes. Refer to timer.​</a:t>
            </a:r>
          </a:p>
          <a:p>
            <a:pPr fontAlgn="base"/>
            <a:r>
              <a:rPr lang="en-US" sz="1100" dirty="0">
                <a:solidFill>
                  <a:schemeClr val="bg1"/>
                </a:solidFill>
                <a:latin typeface="Aptos"/>
              </a:rPr>
              <a:t>​</a:t>
            </a:r>
          </a:p>
          <a:p>
            <a:pPr fontAlgn="base"/>
            <a:r>
              <a:rPr lang="en-US" sz="1100" dirty="0">
                <a:solidFill>
                  <a:schemeClr val="bg1"/>
                </a:solidFill>
                <a:latin typeface="Aptos"/>
              </a:rPr>
              <a:t>Remove Peel with water-saturated sponge/non-woven gauze. ​</a:t>
            </a:r>
          </a:p>
          <a:p>
            <a:pPr fontAlgn="base"/>
            <a:r>
              <a:rPr lang="en-US" sz="1100" dirty="0">
                <a:solidFill>
                  <a:schemeClr val="bg1"/>
                </a:solidFill>
                <a:latin typeface="Aptos"/>
              </a:rPr>
              <a:t>​</a:t>
            </a:r>
          </a:p>
          <a:p>
            <a:pPr fontAlgn="base"/>
            <a:r>
              <a:rPr lang="en-US" sz="1100" dirty="0">
                <a:solidFill>
                  <a:schemeClr val="bg1"/>
                </a:solidFill>
                <a:latin typeface="Aptos"/>
              </a:rPr>
              <a:t>Wipe smooth tip, remove and set aside.</a:t>
            </a:r>
          </a:p>
        </p:txBody>
      </p:sp>
      <p:sp>
        <p:nvSpPr>
          <p:cNvPr id="5" name="Rectangle 8">
            <a:extLst>
              <a:ext uri="{FF2B5EF4-FFF2-40B4-BE49-F238E27FC236}">
                <a16:creationId xmlns:a16="http://schemas.microsoft.com/office/drawing/2014/main" id="{1179C3DC-8594-3477-22E7-29A3BA318D44}"/>
              </a:ext>
            </a:extLst>
          </p:cNvPr>
          <p:cNvSpPr>
            <a:spLocks noChangeArrowheads="1"/>
          </p:cNvSpPr>
          <p:nvPr/>
        </p:nvSpPr>
        <p:spPr bwMode="auto">
          <a:xfrm>
            <a:off x="3953269" y="2133211"/>
            <a:ext cx="1902819" cy="4221785"/>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eaLnBrk="0" fontAlgn="base" hangingPunct="0">
              <a:lnSpc>
                <a:spcPct val="90000"/>
              </a:lnSpc>
              <a:spcBef>
                <a:spcPct val="0"/>
              </a:spcBef>
              <a:spcAft>
                <a:spcPct val="0"/>
              </a:spcAft>
              <a:defRPr/>
            </a:pPr>
            <a:r>
              <a:rPr lang="en-US" sz="1100" dirty="0">
                <a:solidFill>
                  <a:schemeClr val="bg1"/>
                </a:solidFill>
                <a:latin typeface="Aptos"/>
              </a:rPr>
              <a:t>Apply Glacial® Skin Hydro Gel to the textured tip and attach. Direct client to hold their breath and close their eyes as you spray* Glacial® Skin Mist directly on the treatment area. ​</a:t>
            </a:r>
          </a:p>
          <a:p>
            <a:pPr eaLnBrk="0" fontAlgn="base" hangingPunct="0">
              <a:lnSpc>
                <a:spcPct val="90000"/>
              </a:lnSpc>
              <a:spcBef>
                <a:spcPct val="0"/>
              </a:spcBef>
              <a:spcAft>
                <a:spcPct val="0"/>
              </a:spcAft>
              <a:defRPr/>
            </a:pPr>
            <a:r>
              <a:rPr lang="en-US" sz="1100" dirty="0">
                <a:solidFill>
                  <a:schemeClr val="bg1"/>
                </a:solidFill>
                <a:latin typeface="Aptos"/>
              </a:rPr>
              <a:t>​</a:t>
            </a:r>
          </a:p>
          <a:p>
            <a:pPr eaLnBrk="0" fontAlgn="base" hangingPunct="0">
              <a:lnSpc>
                <a:spcPct val="90000"/>
              </a:lnSpc>
              <a:spcBef>
                <a:spcPct val="0"/>
              </a:spcBef>
              <a:spcAft>
                <a:spcPct val="0"/>
              </a:spcAft>
              <a:defRPr/>
            </a:pPr>
            <a:r>
              <a:rPr lang="en-US" sz="1100" dirty="0">
                <a:solidFill>
                  <a:schemeClr val="bg1"/>
                </a:solidFill>
                <a:latin typeface="Aptos"/>
              </a:rPr>
              <a:t>Push the button on the handpiece to start cycle.​</a:t>
            </a:r>
          </a:p>
          <a:p>
            <a:pPr eaLnBrk="0" fontAlgn="base" hangingPunct="0">
              <a:lnSpc>
                <a:spcPct val="90000"/>
              </a:lnSpc>
              <a:spcBef>
                <a:spcPct val="0"/>
              </a:spcBef>
              <a:spcAft>
                <a:spcPct val="0"/>
              </a:spcAft>
              <a:defRPr/>
            </a:pPr>
            <a:r>
              <a:rPr lang="en-US" sz="1100" dirty="0">
                <a:solidFill>
                  <a:schemeClr val="bg1"/>
                </a:solidFill>
                <a:latin typeface="Aptos"/>
              </a:rPr>
              <a:t>​</a:t>
            </a:r>
          </a:p>
          <a:p>
            <a:pPr eaLnBrk="0" fontAlgn="base" hangingPunct="0">
              <a:lnSpc>
                <a:spcPct val="90000"/>
              </a:lnSpc>
              <a:spcBef>
                <a:spcPct val="0"/>
              </a:spcBef>
              <a:spcAft>
                <a:spcPct val="0"/>
              </a:spcAft>
              <a:defRPr/>
            </a:pPr>
            <a:r>
              <a:rPr lang="en-US" sz="1100" dirty="0">
                <a:solidFill>
                  <a:schemeClr val="bg1"/>
                </a:solidFill>
                <a:latin typeface="Aptos"/>
              </a:rPr>
              <a:t>Perform only two passes over each area. Assess skin response after each pass.**​</a:t>
            </a:r>
          </a:p>
          <a:p>
            <a:pPr eaLnBrk="0" fontAlgn="base" hangingPunct="0">
              <a:lnSpc>
                <a:spcPct val="90000"/>
              </a:lnSpc>
              <a:spcBef>
                <a:spcPct val="0"/>
              </a:spcBef>
              <a:spcAft>
                <a:spcPct val="0"/>
              </a:spcAft>
              <a:defRPr/>
            </a:pPr>
            <a:r>
              <a:rPr lang="en-US" sz="1100" dirty="0">
                <a:solidFill>
                  <a:schemeClr val="bg1"/>
                </a:solidFill>
                <a:latin typeface="Aptos"/>
              </a:rPr>
              <a:t>​</a:t>
            </a:r>
          </a:p>
          <a:p>
            <a:pPr eaLnBrk="0" fontAlgn="base" hangingPunct="0">
              <a:lnSpc>
                <a:spcPct val="90000"/>
              </a:lnSpc>
              <a:spcBef>
                <a:spcPct val="0"/>
              </a:spcBef>
              <a:spcAft>
                <a:spcPct val="0"/>
              </a:spcAft>
              <a:defRPr/>
            </a:pPr>
            <a:r>
              <a:rPr lang="en-US" sz="1100" dirty="0">
                <a:solidFill>
                  <a:schemeClr val="bg1"/>
                </a:solidFill>
                <a:latin typeface="Aptos"/>
              </a:rPr>
              <a:t>Apply additional Mist as needed (up to 14 sprays total per treatment.) Wipe the skin with a sponge/non-woven gauze. ​</a:t>
            </a:r>
          </a:p>
          <a:p>
            <a:pPr eaLnBrk="0" fontAlgn="base" hangingPunct="0">
              <a:lnSpc>
                <a:spcPct val="90000"/>
              </a:lnSpc>
              <a:spcBef>
                <a:spcPct val="0"/>
              </a:spcBef>
              <a:spcAft>
                <a:spcPct val="0"/>
              </a:spcAft>
              <a:defRPr/>
            </a:pPr>
            <a:r>
              <a:rPr lang="en-US" sz="1100" dirty="0">
                <a:solidFill>
                  <a:schemeClr val="bg1"/>
                </a:solidFill>
                <a:latin typeface="Aptos"/>
              </a:rPr>
              <a:t>​</a:t>
            </a:r>
          </a:p>
          <a:p>
            <a:pPr eaLnBrk="0" fontAlgn="base" hangingPunct="0">
              <a:lnSpc>
                <a:spcPct val="90000"/>
              </a:lnSpc>
              <a:spcBef>
                <a:spcPct val="0"/>
              </a:spcBef>
              <a:spcAft>
                <a:spcPct val="0"/>
              </a:spcAft>
              <a:defRPr/>
            </a:pPr>
            <a:r>
              <a:rPr lang="en-US" sz="1100" dirty="0">
                <a:solidFill>
                  <a:schemeClr val="bg1"/>
                </a:solidFill>
                <a:latin typeface="Aptos"/>
              </a:rPr>
              <a:t>Remove and discard the textured tip.</a:t>
            </a:r>
          </a:p>
        </p:txBody>
      </p:sp>
      <p:sp>
        <p:nvSpPr>
          <p:cNvPr id="6" name="Rectangle 8">
            <a:extLst>
              <a:ext uri="{FF2B5EF4-FFF2-40B4-BE49-F238E27FC236}">
                <a16:creationId xmlns:a16="http://schemas.microsoft.com/office/drawing/2014/main" id="{2625E678-D90E-D3C7-61B0-8CD2EF9C7048}"/>
              </a:ext>
            </a:extLst>
          </p:cNvPr>
          <p:cNvSpPr>
            <a:spLocks noChangeArrowheads="1"/>
          </p:cNvSpPr>
          <p:nvPr/>
        </p:nvSpPr>
        <p:spPr bwMode="auto">
          <a:xfrm>
            <a:off x="5938277" y="2112227"/>
            <a:ext cx="1960050" cy="4237031"/>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fontAlgn="base"/>
            <a:r>
              <a:rPr lang="en-US" sz="1100" dirty="0">
                <a:solidFill>
                  <a:schemeClr val="bg1"/>
                </a:solidFill>
                <a:latin typeface="Aptos" panose="020B0004020202020204" pitchFamily="34" charset="0"/>
              </a:rPr>
              <a:t>Add Glacial® Skin Hydro Gel inside the smooth tip and attach the tip to the handpiece.​</a:t>
            </a:r>
          </a:p>
          <a:p>
            <a:pPr fontAlgn="base"/>
            <a:r>
              <a:rPr lang="en-US" sz="1100" dirty="0">
                <a:solidFill>
                  <a:schemeClr val="bg1"/>
                </a:solidFill>
                <a:latin typeface="Aptos" panose="020B0004020202020204" pitchFamily="34" charset="0"/>
              </a:rPr>
              <a:t>​</a:t>
            </a:r>
          </a:p>
          <a:p>
            <a:pPr fontAlgn="base"/>
            <a:r>
              <a:rPr lang="en-US" sz="1100" dirty="0">
                <a:solidFill>
                  <a:schemeClr val="bg1"/>
                </a:solidFill>
                <a:latin typeface="Aptos" panose="020B0004020202020204" pitchFamily="34" charset="0"/>
              </a:rPr>
              <a:t>Apply 3 pumps of</a:t>
            </a:r>
          </a:p>
          <a:p>
            <a:pPr fontAlgn="base"/>
            <a:r>
              <a:rPr lang="en-US" sz="1100" dirty="0">
                <a:solidFill>
                  <a:schemeClr val="bg1"/>
                </a:solidFill>
                <a:latin typeface="Aptos" panose="020B0004020202020204" pitchFamily="34" charset="0"/>
              </a:rPr>
              <a:t>Glacial® Skin Mask to the treatment area.​</a:t>
            </a:r>
          </a:p>
          <a:p>
            <a:pPr fontAlgn="base"/>
            <a:r>
              <a:rPr lang="en-US" sz="1100" dirty="0">
                <a:solidFill>
                  <a:schemeClr val="bg1"/>
                </a:solidFill>
                <a:latin typeface="Aptos" panose="020B0004020202020204" pitchFamily="34" charset="0"/>
              </a:rPr>
              <a:t>​</a:t>
            </a:r>
          </a:p>
          <a:p>
            <a:pPr fontAlgn="base"/>
            <a:r>
              <a:rPr lang="en-US" sz="1100" dirty="0">
                <a:solidFill>
                  <a:schemeClr val="bg1"/>
                </a:solidFill>
                <a:latin typeface="Aptos" panose="020B0004020202020204" pitchFamily="34" charset="0"/>
              </a:rPr>
              <a:t>Push the button on the handpiece to start cycle.* ​</a:t>
            </a:r>
          </a:p>
          <a:p>
            <a:pPr fontAlgn="base"/>
            <a:r>
              <a:rPr lang="en-US" sz="1100" dirty="0">
                <a:solidFill>
                  <a:schemeClr val="bg1"/>
                </a:solidFill>
                <a:latin typeface="Aptos" panose="020B0004020202020204" pitchFamily="34" charset="0"/>
              </a:rPr>
              <a:t>​</a:t>
            </a:r>
          </a:p>
          <a:p>
            <a:pPr fontAlgn="base"/>
            <a:r>
              <a:rPr lang="en-US" sz="1100" dirty="0">
                <a:solidFill>
                  <a:schemeClr val="bg1"/>
                </a:solidFill>
                <a:latin typeface="Aptos" panose="020B0004020202020204" pitchFamily="34" charset="0"/>
              </a:rPr>
              <a:t>After cycle leave Mask on the skin for 5 minutes. Refer to timer. ​</a:t>
            </a:r>
          </a:p>
          <a:p>
            <a:pPr fontAlgn="base"/>
            <a:r>
              <a:rPr lang="en-US" sz="1100" dirty="0">
                <a:solidFill>
                  <a:schemeClr val="bg1"/>
                </a:solidFill>
                <a:latin typeface="Aptos" panose="020B0004020202020204" pitchFamily="34" charset="0"/>
              </a:rPr>
              <a:t>​</a:t>
            </a:r>
          </a:p>
          <a:p>
            <a:pPr fontAlgn="base"/>
            <a:r>
              <a:rPr lang="en-US" sz="1100" dirty="0">
                <a:solidFill>
                  <a:schemeClr val="bg1"/>
                </a:solidFill>
                <a:latin typeface="Aptos" panose="020B0004020202020204" pitchFamily="34" charset="0"/>
              </a:rPr>
              <a:t>Remove Mask with water-saturated sponge/non-woven gauze. ​</a:t>
            </a:r>
          </a:p>
          <a:p>
            <a:pPr fontAlgn="base"/>
            <a:r>
              <a:rPr lang="en-US" sz="1100" dirty="0">
                <a:solidFill>
                  <a:schemeClr val="bg1"/>
                </a:solidFill>
                <a:latin typeface="Aptos" panose="020B0004020202020204" pitchFamily="34" charset="0"/>
              </a:rPr>
              <a:t>​</a:t>
            </a:r>
          </a:p>
          <a:p>
            <a:pPr fontAlgn="base"/>
            <a:r>
              <a:rPr lang="en-US" sz="1100" dirty="0">
                <a:solidFill>
                  <a:schemeClr val="bg1"/>
                </a:solidFill>
                <a:latin typeface="Aptos" panose="020B0004020202020204" pitchFamily="34" charset="0"/>
              </a:rPr>
              <a:t>Wipe smooth tip.​</a:t>
            </a:r>
          </a:p>
        </p:txBody>
      </p:sp>
      <p:sp>
        <p:nvSpPr>
          <p:cNvPr id="7" name="Rectangle 8">
            <a:extLst>
              <a:ext uri="{FF2B5EF4-FFF2-40B4-BE49-F238E27FC236}">
                <a16:creationId xmlns:a16="http://schemas.microsoft.com/office/drawing/2014/main" id="{C129E771-429E-CD60-1FC2-ADE53B4633DD}"/>
              </a:ext>
            </a:extLst>
          </p:cNvPr>
          <p:cNvSpPr>
            <a:spLocks noChangeArrowheads="1"/>
          </p:cNvSpPr>
          <p:nvPr/>
        </p:nvSpPr>
        <p:spPr bwMode="auto">
          <a:xfrm>
            <a:off x="7901672" y="2111447"/>
            <a:ext cx="1880173" cy="4315857"/>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fontAlgn="base"/>
            <a:r>
              <a:rPr lang="en-US" sz="1100" dirty="0">
                <a:solidFill>
                  <a:schemeClr val="bg1"/>
                </a:solidFill>
                <a:latin typeface="Aptos" panose="020B0004020202020204" pitchFamily="34" charset="0"/>
              </a:rPr>
              <a:t>Add Glacial® Skin Hydro</a:t>
            </a:r>
          </a:p>
          <a:p>
            <a:pPr fontAlgn="base"/>
            <a:r>
              <a:rPr lang="en-US" sz="1100" dirty="0">
                <a:solidFill>
                  <a:schemeClr val="bg1"/>
                </a:solidFill>
                <a:latin typeface="Aptos" panose="020B0004020202020204" pitchFamily="34" charset="0"/>
              </a:rPr>
              <a:t>Gel inside the smooth tip and attach the tip to the handpiece.​</a:t>
            </a:r>
          </a:p>
          <a:p>
            <a:pPr fontAlgn="base"/>
            <a:r>
              <a:rPr lang="en-US" sz="1100" dirty="0">
                <a:solidFill>
                  <a:schemeClr val="bg1"/>
                </a:solidFill>
                <a:latin typeface="Aptos" panose="020B0004020202020204" pitchFamily="34" charset="0"/>
              </a:rPr>
              <a:t>​</a:t>
            </a:r>
          </a:p>
          <a:p>
            <a:pPr fontAlgn="base"/>
            <a:r>
              <a:rPr lang="en-US" sz="1100" dirty="0">
                <a:solidFill>
                  <a:schemeClr val="bg1"/>
                </a:solidFill>
                <a:latin typeface="Aptos" panose="020B0004020202020204" pitchFamily="34" charset="0"/>
              </a:rPr>
              <a:t>Apply 3 pumps of</a:t>
            </a:r>
          </a:p>
          <a:p>
            <a:pPr fontAlgn="base"/>
            <a:r>
              <a:rPr lang="en-US" sz="1100" dirty="0">
                <a:solidFill>
                  <a:schemeClr val="bg1"/>
                </a:solidFill>
                <a:latin typeface="Aptos" panose="020B0004020202020204" pitchFamily="34" charset="0"/>
              </a:rPr>
              <a:t>Glacial® Skin Moisturizer</a:t>
            </a:r>
          </a:p>
          <a:p>
            <a:pPr fontAlgn="base"/>
            <a:r>
              <a:rPr lang="en-US" sz="1100" dirty="0">
                <a:solidFill>
                  <a:schemeClr val="bg1"/>
                </a:solidFill>
                <a:latin typeface="Aptos" panose="020B0004020202020204" pitchFamily="34" charset="0"/>
              </a:rPr>
              <a:t>to the treatment area.​</a:t>
            </a:r>
          </a:p>
          <a:p>
            <a:pPr fontAlgn="base"/>
            <a:r>
              <a:rPr lang="en-US" sz="1100" dirty="0">
                <a:solidFill>
                  <a:schemeClr val="bg1"/>
                </a:solidFill>
                <a:latin typeface="Aptos" panose="020B0004020202020204" pitchFamily="34" charset="0"/>
              </a:rPr>
              <a:t>​</a:t>
            </a:r>
          </a:p>
          <a:p>
            <a:pPr fontAlgn="base"/>
            <a:r>
              <a:rPr lang="en-US" sz="1100" dirty="0">
                <a:solidFill>
                  <a:schemeClr val="bg1"/>
                </a:solidFill>
                <a:latin typeface="Aptos" panose="020B0004020202020204" pitchFamily="34" charset="0"/>
              </a:rPr>
              <a:t>Push the button on the handpiece to start cycle.* ​</a:t>
            </a:r>
          </a:p>
          <a:p>
            <a:pPr fontAlgn="base"/>
            <a:r>
              <a:rPr lang="en-US" sz="1100" dirty="0">
                <a:solidFill>
                  <a:schemeClr val="bg1"/>
                </a:solidFill>
                <a:latin typeface="Aptos" panose="020B0004020202020204" pitchFamily="34" charset="0"/>
              </a:rPr>
              <a:t>​</a:t>
            </a:r>
          </a:p>
          <a:p>
            <a:pPr fontAlgn="base"/>
            <a:r>
              <a:rPr lang="en-US" sz="1100" dirty="0">
                <a:solidFill>
                  <a:schemeClr val="bg1"/>
                </a:solidFill>
                <a:latin typeface="Aptos" panose="020B0004020202020204" pitchFamily="34" charset="0"/>
              </a:rPr>
              <a:t>After cycle leave the Moisturizer on the skin for 5-minutes. Refer to timer. ​</a:t>
            </a:r>
          </a:p>
          <a:p>
            <a:pPr fontAlgn="base"/>
            <a:r>
              <a:rPr lang="en-US" sz="1100" dirty="0">
                <a:solidFill>
                  <a:schemeClr val="bg1"/>
                </a:solidFill>
                <a:latin typeface="Aptos" panose="020B0004020202020204" pitchFamily="34" charset="0"/>
              </a:rPr>
              <a:t>​</a:t>
            </a:r>
          </a:p>
          <a:p>
            <a:pPr fontAlgn="base"/>
            <a:r>
              <a:rPr lang="en-US" sz="1100" dirty="0">
                <a:solidFill>
                  <a:schemeClr val="bg1"/>
                </a:solidFill>
                <a:latin typeface="Aptos" panose="020B0004020202020204" pitchFamily="34" charset="0"/>
              </a:rPr>
              <a:t>Remove Moisturizer with water-saturated sponge/non-woven gauze. ​</a:t>
            </a:r>
          </a:p>
          <a:p>
            <a:pPr fontAlgn="base"/>
            <a:r>
              <a:rPr lang="en-US" sz="1100" dirty="0">
                <a:solidFill>
                  <a:schemeClr val="bg1"/>
                </a:solidFill>
                <a:latin typeface="Aptos" panose="020B0004020202020204" pitchFamily="34" charset="0"/>
              </a:rPr>
              <a:t>​</a:t>
            </a:r>
          </a:p>
          <a:p>
            <a:pPr fontAlgn="base"/>
            <a:r>
              <a:rPr lang="en-US" sz="1100" dirty="0">
                <a:solidFill>
                  <a:schemeClr val="bg1"/>
                </a:solidFill>
                <a:latin typeface="Aptos" panose="020B0004020202020204" pitchFamily="34" charset="0"/>
              </a:rPr>
              <a:t>Discard smooth tip.​</a:t>
            </a:r>
          </a:p>
        </p:txBody>
      </p:sp>
      <p:sp>
        <p:nvSpPr>
          <p:cNvPr id="8" name="AutoShape 15">
            <a:extLst>
              <a:ext uri="{FF2B5EF4-FFF2-40B4-BE49-F238E27FC236}">
                <a16:creationId xmlns:a16="http://schemas.microsoft.com/office/drawing/2014/main" id="{89BE8EC6-5FB4-5EB0-E0EF-B32EF26BA412}"/>
              </a:ext>
            </a:extLst>
          </p:cNvPr>
          <p:cNvSpPr/>
          <p:nvPr/>
        </p:nvSpPr>
        <p:spPr>
          <a:xfrm>
            <a:off x="3829175" y="1523999"/>
            <a:ext cx="0" cy="4727645"/>
          </a:xfrm>
          <a:prstGeom prst="line">
            <a:avLst/>
          </a:prstGeom>
          <a:ln w="6350" cap="flat">
            <a:solidFill>
              <a:schemeClr val="bg1"/>
            </a:solidFill>
            <a:prstDash val="solid"/>
            <a:headEnd type="none" w="sm" len="sm"/>
            <a:tailEnd type="none" w="sm" len="sm"/>
          </a:ln>
        </p:spPr>
        <p:txBody>
          <a:bodyPr/>
          <a:lstStyle/>
          <a:p>
            <a:endParaRPr lang="en-US">
              <a:latin typeface="Aptos" panose="020B0004020202020204" pitchFamily="34" charset="0"/>
            </a:endParaRPr>
          </a:p>
        </p:txBody>
      </p:sp>
      <p:sp>
        <p:nvSpPr>
          <p:cNvPr id="10" name="AutoShape 15">
            <a:extLst>
              <a:ext uri="{FF2B5EF4-FFF2-40B4-BE49-F238E27FC236}">
                <a16:creationId xmlns:a16="http://schemas.microsoft.com/office/drawing/2014/main" id="{38ACFEC0-C64B-7FAB-B092-2AA3A72BDB5F}"/>
              </a:ext>
            </a:extLst>
          </p:cNvPr>
          <p:cNvSpPr/>
          <p:nvPr/>
        </p:nvSpPr>
        <p:spPr>
          <a:xfrm>
            <a:off x="5875238" y="1523999"/>
            <a:ext cx="0" cy="4727645"/>
          </a:xfrm>
          <a:prstGeom prst="line">
            <a:avLst/>
          </a:prstGeom>
          <a:ln w="6350" cap="flat">
            <a:solidFill>
              <a:schemeClr val="bg1"/>
            </a:solidFill>
            <a:prstDash val="solid"/>
            <a:headEnd type="none" w="sm" len="sm"/>
            <a:tailEnd type="none" w="sm" len="sm"/>
          </a:ln>
        </p:spPr>
        <p:txBody>
          <a:bodyPr/>
          <a:lstStyle/>
          <a:p>
            <a:endParaRPr lang="en-US">
              <a:latin typeface="Aptos" panose="020B0004020202020204" pitchFamily="34" charset="0"/>
            </a:endParaRPr>
          </a:p>
        </p:txBody>
      </p:sp>
      <p:sp>
        <p:nvSpPr>
          <p:cNvPr id="11" name="AutoShape 15">
            <a:extLst>
              <a:ext uri="{FF2B5EF4-FFF2-40B4-BE49-F238E27FC236}">
                <a16:creationId xmlns:a16="http://schemas.microsoft.com/office/drawing/2014/main" id="{12267270-41D0-91BB-E75C-9DD03BC15532}"/>
              </a:ext>
            </a:extLst>
          </p:cNvPr>
          <p:cNvSpPr/>
          <p:nvPr/>
        </p:nvSpPr>
        <p:spPr>
          <a:xfrm>
            <a:off x="7853551" y="1523999"/>
            <a:ext cx="0" cy="4727645"/>
          </a:xfrm>
          <a:prstGeom prst="line">
            <a:avLst/>
          </a:prstGeom>
          <a:ln w="6350" cap="flat">
            <a:solidFill>
              <a:schemeClr val="bg1"/>
            </a:solidFill>
            <a:prstDash val="solid"/>
            <a:headEnd type="none" w="sm" len="sm"/>
            <a:tailEnd type="none" w="sm" len="sm"/>
          </a:ln>
        </p:spPr>
        <p:txBody>
          <a:bodyPr/>
          <a:lstStyle/>
          <a:p>
            <a:endParaRPr lang="en-US">
              <a:latin typeface="Aptos" panose="020B0004020202020204" pitchFamily="34" charset="0"/>
            </a:endParaRPr>
          </a:p>
        </p:txBody>
      </p:sp>
      <p:pic>
        <p:nvPicPr>
          <p:cNvPr id="22" name="Picture 21">
            <a:extLst>
              <a:ext uri="{FF2B5EF4-FFF2-40B4-BE49-F238E27FC236}">
                <a16:creationId xmlns:a16="http://schemas.microsoft.com/office/drawing/2014/main" id="{29B8495C-B716-B667-911C-420B8CD24D99}"/>
              </a:ext>
            </a:extLst>
          </p:cNvPr>
          <p:cNvPicPr>
            <a:picLocks noChangeAspect="1"/>
          </p:cNvPicPr>
          <p:nvPr/>
        </p:nvPicPr>
        <p:blipFill>
          <a:blip r:embed="rId3"/>
          <a:srcRect r="44242"/>
          <a:stretch>
            <a:fillRect/>
          </a:stretch>
        </p:blipFill>
        <p:spPr>
          <a:xfrm>
            <a:off x="1878899" y="717549"/>
            <a:ext cx="793100" cy="1612900"/>
          </a:xfrm>
          <a:prstGeom prst="rect">
            <a:avLst/>
          </a:prstGeom>
        </p:spPr>
      </p:pic>
      <p:pic>
        <p:nvPicPr>
          <p:cNvPr id="23" name="Picture 22">
            <a:extLst>
              <a:ext uri="{FF2B5EF4-FFF2-40B4-BE49-F238E27FC236}">
                <a16:creationId xmlns:a16="http://schemas.microsoft.com/office/drawing/2014/main" id="{1D074A94-4187-1FF7-BC86-FC2F0E926BBE}"/>
              </a:ext>
            </a:extLst>
          </p:cNvPr>
          <p:cNvPicPr>
            <a:picLocks noChangeAspect="1"/>
          </p:cNvPicPr>
          <p:nvPr/>
        </p:nvPicPr>
        <p:blipFill>
          <a:blip r:embed="rId4"/>
          <a:stretch>
            <a:fillRect/>
          </a:stretch>
        </p:blipFill>
        <p:spPr>
          <a:xfrm>
            <a:off x="3935185" y="666749"/>
            <a:ext cx="1397000" cy="1714500"/>
          </a:xfrm>
          <a:prstGeom prst="rect">
            <a:avLst/>
          </a:prstGeom>
        </p:spPr>
      </p:pic>
      <p:pic>
        <p:nvPicPr>
          <p:cNvPr id="24" name="Picture 23">
            <a:extLst>
              <a:ext uri="{FF2B5EF4-FFF2-40B4-BE49-F238E27FC236}">
                <a16:creationId xmlns:a16="http://schemas.microsoft.com/office/drawing/2014/main" id="{822D1F35-8DE0-867B-6899-6085ED50D019}"/>
              </a:ext>
            </a:extLst>
          </p:cNvPr>
          <p:cNvPicPr>
            <a:picLocks noChangeAspect="1"/>
          </p:cNvPicPr>
          <p:nvPr/>
        </p:nvPicPr>
        <p:blipFill>
          <a:blip r:embed="rId5"/>
          <a:srcRect r="44501"/>
          <a:stretch>
            <a:fillRect/>
          </a:stretch>
        </p:blipFill>
        <p:spPr>
          <a:xfrm>
            <a:off x="5904209" y="768349"/>
            <a:ext cx="768275" cy="1511300"/>
          </a:xfrm>
          <a:prstGeom prst="rect">
            <a:avLst/>
          </a:prstGeom>
        </p:spPr>
      </p:pic>
      <p:pic>
        <p:nvPicPr>
          <p:cNvPr id="27" name="Picture 26">
            <a:extLst>
              <a:ext uri="{FF2B5EF4-FFF2-40B4-BE49-F238E27FC236}">
                <a16:creationId xmlns:a16="http://schemas.microsoft.com/office/drawing/2014/main" id="{A967436D-11DE-AB1A-E808-C554D2A9A1AE}"/>
              </a:ext>
            </a:extLst>
          </p:cNvPr>
          <p:cNvPicPr>
            <a:picLocks noChangeAspect="1"/>
          </p:cNvPicPr>
          <p:nvPr/>
        </p:nvPicPr>
        <p:blipFill>
          <a:blip r:embed="rId6"/>
          <a:srcRect r="43725"/>
          <a:stretch>
            <a:fillRect/>
          </a:stretch>
        </p:blipFill>
        <p:spPr>
          <a:xfrm>
            <a:off x="7633283" y="603249"/>
            <a:ext cx="843329" cy="1778000"/>
          </a:xfrm>
          <a:prstGeom prst="rect">
            <a:avLst/>
          </a:prstGeom>
        </p:spPr>
      </p:pic>
      <p:pic>
        <p:nvPicPr>
          <p:cNvPr id="30" name="Picture 29">
            <a:extLst>
              <a:ext uri="{FF2B5EF4-FFF2-40B4-BE49-F238E27FC236}">
                <a16:creationId xmlns:a16="http://schemas.microsoft.com/office/drawing/2014/main" id="{6075805F-2BFD-463F-2A82-45FB922B4DC3}"/>
              </a:ext>
            </a:extLst>
          </p:cNvPr>
          <p:cNvPicPr>
            <a:picLocks noChangeAspect="1"/>
          </p:cNvPicPr>
          <p:nvPr/>
        </p:nvPicPr>
        <p:blipFill>
          <a:blip r:embed="rId7"/>
          <a:srcRect l="36567" t="3225"/>
          <a:stretch>
            <a:fillRect/>
          </a:stretch>
        </p:blipFill>
        <p:spPr>
          <a:xfrm>
            <a:off x="2731335" y="1656202"/>
            <a:ext cx="797539" cy="319553"/>
          </a:xfrm>
          <a:prstGeom prst="rect">
            <a:avLst/>
          </a:prstGeom>
        </p:spPr>
      </p:pic>
      <p:pic>
        <p:nvPicPr>
          <p:cNvPr id="34" name="Picture 33">
            <a:extLst>
              <a:ext uri="{FF2B5EF4-FFF2-40B4-BE49-F238E27FC236}">
                <a16:creationId xmlns:a16="http://schemas.microsoft.com/office/drawing/2014/main" id="{BA72BBE1-1F1B-2C01-3E29-1A74D9A1D7F6}"/>
              </a:ext>
            </a:extLst>
          </p:cNvPr>
          <p:cNvPicPr>
            <a:picLocks noChangeAspect="1"/>
          </p:cNvPicPr>
          <p:nvPr/>
        </p:nvPicPr>
        <p:blipFill>
          <a:blip r:embed="rId6"/>
          <a:srcRect l="60198" t="55512" r="2258" b="11448"/>
          <a:stretch>
            <a:fillRect/>
          </a:stretch>
        </p:blipFill>
        <p:spPr>
          <a:xfrm>
            <a:off x="2817168" y="1175680"/>
            <a:ext cx="562639" cy="587449"/>
          </a:xfrm>
          <a:prstGeom prst="rect">
            <a:avLst/>
          </a:prstGeom>
        </p:spPr>
      </p:pic>
      <p:pic>
        <p:nvPicPr>
          <p:cNvPr id="35" name="Picture 34">
            <a:extLst>
              <a:ext uri="{FF2B5EF4-FFF2-40B4-BE49-F238E27FC236}">
                <a16:creationId xmlns:a16="http://schemas.microsoft.com/office/drawing/2014/main" id="{9ECA0392-6377-9977-E476-79A24C732F51}"/>
              </a:ext>
            </a:extLst>
          </p:cNvPr>
          <p:cNvPicPr>
            <a:picLocks noChangeAspect="1"/>
          </p:cNvPicPr>
          <p:nvPr/>
        </p:nvPicPr>
        <p:blipFill>
          <a:blip r:embed="rId7"/>
          <a:srcRect l="36567" t="3225"/>
          <a:stretch>
            <a:fillRect/>
          </a:stretch>
        </p:blipFill>
        <p:spPr>
          <a:xfrm>
            <a:off x="6632699" y="1656202"/>
            <a:ext cx="797539" cy="319553"/>
          </a:xfrm>
          <a:prstGeom prst="rect">
            <a:avLst/>
          </a:prstGeom>
        </p:spPr>
      </p:pic>
      <p:pic>
        <p:nvPicPr>
          <p:cNvPr id="38" name="Picture 37">
            <a:extLst>
              <a:ext uri="{FF2B5EF4-FFF2-40B4-BE49-F238E27FC236}">
                <a16:creationId xmlns:a16="http://schemas.microsoft.com/office/drawing/2014/main" id="{D93A1239-19F5-ACC0-46AF-428C3CFD9B9E}"/>
              </a:ext>
            </a:extLst>
          </p:cNvPr>
          <p:cNvPicPr>
            <a:picLocks noChangeAspect="1"/>
          </p:cNvPicPr>
          <p:nvPr/>
        </p:nvPicPr>
        <p:blipFill>
          <a:blip r:embed="rId6"/>
          <a:srcRect l="60198" t="55512" r="2258" b="11448"/>
          <a:stretch>
            <a:fillRect/>
          </a:stretch>
        </p:blipFill>
        <p:spPr>
          <a:xfrm>
            <a:off x="6718532" y="1175680"/>
            <a:ext cx="562639" cy="587449"/>
          </a:xfrm>
          <a:prstGeom prst="rect">
            <a:avLst/>
          </a:prstGeom>
        </p:spPr>
      </p:pic>
      <p:pic>
        <p:nvPicPr>
          <p:cNvPr id="39" name="Picture 38">
            <a:extLst>
              <a:ext uri="{FF2B5EF4-FFF2-40B4-BE49-F238E27FC236}">
                <a16:creationId xmlns:a16="http://schemas.microsoft.com/office/drawing/2014/main" id="{A35A701D-D5D5-5F10-EA59-D9A4F22106BB}"/>
              </a:ext>
            </a:extLst>
          </p:cNvPr>
          <p:cNvPicPr>
            <a:picLocks noChangeAspect="1"/>
          </p:cNvPicPr>
          <p:nvPr/>
        </p:nvPicPr>
        <p:blipFill>
          <a:blip r:embed="rId7"/>
          <a:srcRect l="36567" t="3225"/>
          <a:stretch>
            <a:fillRect/>
          </a:stretch>
        </p:blipFill>
        <p:spPr>
          <a:xfrm>
            <a:off x="8499226" y="1656202"/>
            <a:ext cx="797539" cy="319553"/>
          </a:xfrm>
          <a:prstGeom prst="rect">
            <a:avLst/>
          </a:prstGeom>
        </p:spPr>
      </p:pic>
      <p:pic>
        <p:nvPicPr>
          <p:cNvPr id="41" name="Picture 40">
            <a:extLst>
              <a:ext uri="{FF2B5EF4-FFF2-40B4-BE49-F238E27FC236}">
                <a16:creationId xmlns:a16="http://schemas.microsoft.com/office/drawing/2014/main" id="{66ACC3FF-CB53-93AA-0897-E549E3A2E8A3}"/>
              </a:ext>
            </a:extLst>
          </p:cNvPr>
          <p:cNvPicPr>
            <a:picLocks noChangeAspect="1"/>
          </p:cNvPicPr>
          <p:nvPr/>
        </p:nvPicPr>
        <p:blipFill>
          <a:blip r:embed="rId6"/>
          <a:srcRect l="60198" t="55512" r="2258" b="11448"/>
          <a:stretch>
            <a:fillRect/>
          </a:stretch>
        </p:blipFill>
        <p:spPr>
          <a:xfrm>
            <a:off x="8585059" y="1175680"/>
            <a:ext cx="562639" cy="587449"/>
          </a:xfrm>
          <a:prstGeom prst="rect">
            <a:avLst/>
          </a:prstGeom>
        </p:spPr>
      </p:pic>
      <p:pic>
        <p:nvPicPr>
          <p:cNvPr id="44" name="Picture 43">
            <a:extLst>
              <a:ext uri="{FF2B5EF4-FFF2-40B4-BE49-F238E27FC236}">
                <a16:creationId xmlns:a16="http://schemas.microsoft.com/office/drawing/2014/main" id="{F6900495-F5A2-EFC1-CEF6-D0A5E934DBDD}"/>
              </a:ext>
            </a:extLst>
          </p:cNvPr>
          <p:cNvPicPr>
            <a:picLocks noChangeAspect="1"/>
          </p:cNvPicPr>
          <p:nvPr/>
        </p:nvPicPr>
        <p:blipFill>
          <a:blip r:embed="rId8"/>
          <a:stretch>
            <a:fillRect/>
          </a:stretch>
        </p:blipFill>
        <p:spPr>
          <a:xfrm>
            <a:off x="299016" y="955000"/>
            <a:ext cx="1066800" cy="1892300"/>
          </a:xfrm>
          <a:prstGeom prst="rect">
            <a:avLst/>
          </a:prstGeom>
        </p:spPr>
      </p:pic>
      <p:pic>
        <p:nvPicPr>
          <p:cNvPr id="9" name="Picture 8">
            <a:extLst>
              <a:ext uri="{FF2B5EF4-FFF2-40B4-BE49-F238E27FC236}">
                <a16:creationId xmlns:a16="http://schemas.microsoft.com/office/drawing/2014/main" id="{78454F9C-7CCF-D7BC-A1C9-497B70E2A1DB}"/>
              </a:ext>
            </a:extLst>
          </p:cNvPr>
          <p:cNvPicPr>
            <a:picLocks noChangeAspect="1"/>
          </p:cNvPicPr>
          <p:nvPr/>
        </p:nvPicPr>
        <p:blipFill>
          <a:blip r:embed="rId9" cstate="print">
            <a:extLst>
              <a:ext uri="{28A0092B-C50C-407E-A947-70E740481C1C}">
                <a14:useLocalDpi xmlns:a14="http://schemas.microsoft.com/office/drawing/2010/main"/>
              </a:ext>
            </a:extLst>
          </a:blip>
          <a:srcRect r="-1334"/>
          <a:stretch>
            <a:fillRect/>
          </a:stretch>
        </p:blipFill>
        <p:spPr>
          <a:xfrm>
            <a:off x="2209170" y="5796401"/>
            <a:ext cx="1322533" cy="214213"/>
          </a:xfrm>
          <a:prstGeom prst="rect">
            <a:avLst/>
          </a:prstGeom>
        </p:spPr>
      </p:pic>
      <p:pic>
        <p:nvPicPr>
          <p:cNvPr id="12" name="Picture 11">
            <a:extLst>
              <a:ext uri="{FF2B5EF4-FFF2-40B4-BE49-F238E27FC236}">
                <a16:creationId xmlns:a16="http://schemas.microsoft.com/office/drawing/2014/main" id="{8AE033A7-FD4C-CB24-0102-D31F9EF6069F}"/>
              </a:ext>
            </a:extLst>
          </p:cNvPr>
          <p:cNvPicPr>
            <a:picLocks noChangeAspect="1"/>
          </p:cNvPicPr>
          <p:nvPr/>
        </p:nvPicPr>
        <p:blipFill>
          <a:blip r:embed="rId10"/>
          <a:stretch>
            <a:fillRect/>
          </a:stretch>
        </p:blipFill>
        <p:spPr>
          <a:xfrm>
            <a:off x="2222308" y="6097854"/>
            <a:ext cx="1305128" cy="206798"/>
          </a:xfrm>
          <a:prstGeom prst="rect">
            <a:avLst/>
          </a:prstGeom>
        </p:spPr>
      </p:pic>
      <p:pic>
        <p:nvPicPr>
          <p:cNvPr id="13" name="Picture 12">
            <a:extLst>
              <a:ext uri="{FF2B5EF4-FFF2-40B4-BE49-F238E27FC236}">
                <a16:creationId xmlns:a16="http://schemas.microsoft.com/office/drawing/2014/main" id="{83B9DE8D-9429-016B-A96E-E756BAD542C5}"/>
              </a:ext>
            </a:extLst>
          </p:cNvPr>
          <p:cNvPicPr>
            <a:picLocks noChangeAspect="1"/>
          </p:cNvPicPr>
          <p:nvPr/>
        </p:nvPicPr>
        <p:blipFill>
          <a:blip r:embed="rId11" cstate="print">
            <a:extLst>
              <a:ext uri="{28A0092B-C50C-407E-A947-70E740481C1C}">
                <a14:useLocalDpi xmlns:a14="http://schemas.microsoft.com/office/drawing/2010/main"/>
              </a:ext>
            </a:extLst>
          </a:blip>
          <a:srcRect r="-1504"/>
          <a:stretch>
            <a:fillRect/>
          </a:stretch>
        </p:blipFill>
        <p:spPr>
          <a:xfrm>
            <a:off x="6158214" y="5907988"/>
            <a:ext cx="1322533" cy="214970"/>
          </a:xfrm>
          <a:prstGeom prst="rect">
            <a:avLst/>
          </a:prstGeom>
        </p:spPr>
      </p:pic>
      <p:pic>
        <p:nvPicPr>
          <p:cNvPr id="14" name="Picture 13">
            <a:extLst>
              <a:ext uri="{FF2B5EF4-FFF2-40B4-BE49-F238E27FC236}">
                <a16:creationId xmlns:a16="http://schemas.microsoft.com/office/drawing/2014/main" id="{2DD5D754-61D1-2F89-311D-E5461E21B9A2}"/>
              </a:ext>
            </a:extLst>
          </p:cNvPr>
          <p:cNvPicPr>
            <a:picLocks noChangeAspect="1"/>
          </p:cNvPicPr>
          <p:nvPr/>
        </p:nvPicPr>
        <p:blipFill>
          <a:blip r:embed="rId10"/>
          <a:stretch>
            <a:fillRect/>
          </a:stretch>
        </p:blipFill>
        <p:spPr>
          <a:xfrm>
            <a:off x="6156020" y="6149225"/>
            <a:ext cx="1305128" cy="206798"/>
          </a:xfrm>
          <a:prstGeom prst="rect">
            <a:avLst/>
          </a:prstGeom>
        </p:spPr>
      </p:pic>
      <p:pic>
        <p:nvPicPr>
          <p:cNvPr id="16" name="Picture 15" descr="A blue text on a blue background&#10;&#10;AI-generated content may be incorrect.">
            <a:extLst>
              <a:ext uri="{FF2B5EF4-FFF2-40B4-BE49-F238E27FC236}">
                <a16:creationId xmlns:a16="http://schemas.microsoft.com/office/drawing/2014/main" id="{3EF9377F-8439-88E4-202A-6CD4E34431A4}"/>
              </a:ext>
            </a:extLst>
          </p:cNvPr>
          <p:cNvPicPr>
            <a:picLocks noChangeAspect="1"/>
          </p:cNvPicPr>
          <p:nvPr/>
        </p:nvPicPr>
        <p:blipFill>
          <a:blip r:embed="rId12" cstate="print">
            <a:extLst>
              <a:ext uri="{28A0092B-C50C-407E-A947-70E740481C1C}">
                <a14:useLocalDpi xmlns:a14="http://schemas.microsoft.com/office/drawing/2010/main"/>
              </a:ext>
            </a:extLst>
          </a:blip>
          <a:stretch>
            <a:fillRect/>
          </a:stretch>
        </p:blipFill>
        <p:spPr>
          <a:xfrm>
            <a:off x="4133714" y="6097427"/>
            <a:ext cx="1482456" cy="207225"/>
          </a:xfrm>
          <a:prstGeom prst="rect">
            <a:avLst/>
          </a:prstGeom>
        </p:spPr>
      </p:pic>
      <p:pic>
        <p:nvPicPr>
          <p:cNvPr id="17" name="Picture 16">
            <a:extLst>
              <a:ext uri="{FF2B5EF4-FFF2-40B4-BE49-F238E27FC236}">
                <a16:creationId xmlns:a16="http://schemas.microsoft.com/office/drawing/2014/main" id="{948377B2-77F4-4B3F-FB2E-51FED5706B41}"/>
              </a:ext>
            </a:extLst>
          </p:cNvPr>
          <p:cNvPicPr>
            <a:picLocks noChangeAspect="1"/>
          </p:cNvPicPr>
          <p:nvPr/>
        </p:nvPicPr>
        <p:blipFill>
          <a:blip r:embed="rId13"/>
          <a:stretch>
            <a:fillRect/>
          </a:stretch>
        </p:blipFill>
        <p:spPr>
          <a:xfrm>
            <a:off x="7997642" y="6149225"/>
            <a:ext cx="1279938" cy="204245"/>
          </a:xfrm>
          <a:prstGeom prst="rect">
            <a:avLst/>
          </a:prstGeom>
        </p:spPr>
      </p:pic>
      <p:pic>
        <p:nvPicPr>
          <p:cNvPr id="18" name="Picture 17" descr="A blue screen with white lines&#10;&#10;Description automatically generated">
            <a:extLst>
              <a:ext uri="{FF2B5EF4-FFF2-40B4-BE49-F238E27FC236}">
                <a16:creationId xmlns:a16="http://schemas.microsoft.com/office/drawing/2014/main" id="{52D89F82-5D56-9717-A81A-3D9BC28043BB}"/>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1114740" y="1897385"/>
            <a:ext cx="493262" cy="764528"/>
          </a:xfrm>
          <a:prstGeom prst="rect">
            <a:avLst/>
          </a:prstGeom>
        </p:spPr>
      </p:pic>
    </p:spTree>
    <p:extLst>
      <p:ext uri="{BB962C8B-B14F-4D97-AF65-F5344CB8AC3E}">
        <p14:creationId xmlns:p14="http://schemas.microsoft.com/office/powerpoint/2010/main" val="18788103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AF436CB-D891-41F4-86A8-D8772E17ED32}"/>
              </a:ext>
            </a:extLst>
          </p:cNvPr>
          <p:cNvSpPr txBox="1"/>
          <p:nvPr/>
        </p:nvSpPr>
        <p:spPr>
          <a:xfrm>
            <a:off x="669956" y="2357128"/>
            <a:ext cx="4567062" cy="2862322"/>
          </a:xfrm>
          <a:prstGeom prst="rect">
            <a:avLst/>
          </a:prstGeom>
          <a:noFill/>
        </p:spPr>
        <p:txBody>
          <a:bodyPr wrap="square" rtlCol="0">
            <a:spAutoFit/>
          </a:bodyPr>
          <a:lstStyle/>
          <a:p>
            <a:pPr marL="285750" indent="-285750" fontAlgn="base">
              <a:spcAft>
                <a:spcPct val="0"/>
              </a:spcAft>
              <a:buClr>
                <a:srgbClr val="A1DDE4"/>
              </a:buClr>
              <a:buSzPct val="110000"/>
              <a:buFont typeface="Arial" panose="020B0604020202020204" pitchFamily="34" charset="0"/>
              <a:buChar char="•"/>
              <a:defRPr/>
            </a:pPr>
            <a:r>
              <a:rPr lang="en-US">
                <a:solidFill>
                  <a:schemeClr val="bg1"/>
                </a:solidFill>
                <a:latin typeface="Aptos" panose="020B0004020202020204" pitchFamily="34" charset="0"/>
              </a:rPr>
              <a:t>Apply cleanser to the treatment area </a:t>
            </a:r>
            <a:r>
              <a:rPr lang="en-US" i="1">
                <a:solidFill>
                  <a:schemeClr val="bg1"/>
                </a:solidFill>
                <a:latin typeface="Aptos" panose="020B0004020202020204" pitchFamily="34" charset="0"/>
              </a:rPr>
              <a:t>(avoid eye area)</a:t>
            </a:r>
          </a:p>
          <a:p>
            <a:pPr marL="285750" indent="-285750" fontAlgn="base">
              <a:spcAft>
                <a:spcPct val="0"/>
              </a:spcAft>
              <a:buClr>
                <a:srgbClr val="A1DDE4"/>
              </a:buClr>
              <a:buSzPct val="110000"/>
              <a:buFont typeface="Arial" panose="020B0604020202020204" pitchFamily="34" charset="0"/>
              <a:buChar char="•"/>
              <a:defRPr/>
            </a:pPr>
            <a:endParaRPr lang="en-US">
              <a:solidFill>
                <a:schemeClr val="bg1"/>
              </a:solidFill>
              <a:latin typeface="Aptos" panose="020B0004020202020204" pitchFamily="34" charset="0"/>
            </a:endParaRPr>
          </a:p>
          <a:p>
            <a:pPr marL="285750" indent="-285750" fontAlgn="base">
              <a:spcAft>
                <a:spcPct val="0"/>
              </a:spcAft>
              <a:buClr>
                <a:srgbClr val="A1DDE4"/>
              </a:buClr>
              <a:buSzPct val="110000"/>
              <a:buFont typeface="Arial" panose="020B0604020202020204" pitchFamily="34" charset="0"/>
              <a:buChar char="•"/>
              <a:defRPr/>
            </a:pPr>
            <a:r>
              <a:rPr lang="en-US">
                <a:solidFill>
                  <a:schemeClr val="bg1"/>
                </a:solidFill>
                <a:latin typeface="Aptos" panose="020B0004020202020204" pitchFamily="34" charset="0"/>
              </a:rPr>
              <a:t>Use damp fingers to massage into the skin and cleanse the area</a:t>
            </a:r>
          </a:p>
          <a:p>
            <a:pPr marL="285750" indent="-285750" fontAlgn="base">
              <a:spcAft>
                <a:spcPct val="0"/>
              </a:spcAft>
              <a:buClr>
                <a:srgbClr val="A1DDE4"/>
              </a:buClr>
              <a:buSzPct val="110000"/>
              <a:buFont typeface="Arial" panose="020B0604020202020204" pitchFamily="34" charset="0"/>
              <a:buChar char="•"/>
              <a:defRPr/>
            </a:pPr>
            <a:endParaRPr lang="en-US">
              <a:solidFill>
                <a:schemeClr val="bg1"/>
              </a:solidFill>
              <a:latin typeface="Aptos" panose="020B0004020202020204" pitchFamily="34" charset="0"/>
            </a:endParaRPr>
          </a:p>
          <a:p>
            <a:pPr marL="285750" indent="-285750" fontAlgn="base">
              <a:spcAft>
                <a:spcPct val="0"/>
              </a:spcAft>
              <a:buClr>
                <a:srgbClr val="A1DDE4"/>
              </a:buClr>
              <a:buSzPct val="110000"/>
              <a:buFont typeface="Arial" panose="020B0604020202020204" pitchFamily="34" charset="0"/>
              <a:buChar char="•"/>
              <a:defRPr/>
            </a:pPr>
            <a:r>
              <a:rPr lang="en-US">
                <a:solidFill>
                  <a:schemeClr val="bg1"/>
                </a:solidFill>
                <a:latin typeface="Aptos" panose="020B0004020202020204" pitchFamily="34" charset="0"/>
              </a:rPr>
              <a:t>Thoroughly remove with water saturated non-woven gauze, towels or smooth sponges</a:t>
            </a:r>
          </a:p>
          <a:p>
            <a:pPr marL="342900" indent="-342900">
              <a:buFont typeface="Arial" panose="020B0604020202020204" pitchFamily="34" charset="0"/>
              <a:buChar char="•"/>
            </a:pPr>
            <a:endParaRPr lang="en-US">
              <a:solidFill>
                <a:srgbClr val="230871"/>
              </a:solidFill>
              <a:latin typeface="Futura Lt BT Light" panose="020B0402020204020303" pitchFamily="34" charset="0"/>
            </a:endParaRPr>
          </a:p>
        </p:txBody>
      </p:sp>
      <p:sp>
        <p:nvSpPr>
          <p:cNvPr id="5" name="Title 1">
            <a:extLst>
              <a:ext uri="{FF2B5EF4-FFF2-40B4-BE49-F238E27FC236}">
                <a16:creationId xmlns:a16="http://schemas.microsoft.com/office/drawing/2014/main" id="{AEEF4C89-3A30-122B-2FFE-49714B258763}"/>
              </a:ext>
            </a:extLst>
          </p:cNvPr>
          <p:cNvSpPr txBox="1">
            <a:spLocks/>
          </p:cNvSpPr>
          <p:nvPr/>
        </p:nvSpPr>
        <p:spPr>
          <a:xfrm>
            <a:off x="410569" y="656575"/>
            <a:ext cx="10621691"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a:latin typeface="Aptos ExtraBold" panose="020B0004020202020204" pitchFamily="34" charset="0"/>
                <a:ea typeface="+mn-ea"/>
                <a:cs typeface="+mn-cs"/>
              </a:rPr>
              <a:t>PREPARE THE SKIN: </a:t>
            </a:r>
            <a:r>
              <a:rPr lang="en-US" sz="4300">
                <a:solidFill>
                  <a:srgbClr val="A1DDE4"/>
                </a:solidFill>
                <a:latin typeface="Aptos ExtraBold" panose="020B0004020202020204" pitchFamily="34" charset="0"/>
                <a:ea typeface="+mn-ea"/>
                <a:cs typeface="+mn-cs"/>
              </a:rPr>
              <a:t>DOUBLE</a:t>
            </a:r>
            <a:r>
              <a:rPr lang="en-US" sz="4300">
                <a:latin typeface="Aptos ExtraBold" panose="020B0004020202020204" pitchFamily="34" charset="0"/>
                <a:ea typeface="+mn-ea"/>
                <a:cs typeface="+mn-cs"/>
              </a:rPr>
              <a:t> </a:t>
            </a:r>
            <a:r>
              <a:rPr lang="en-US" sz="4300">
                <a:solidFill>
                  <a:srgbClr val="A1DDE4"/>
                </a:solidFill>
                <a:latin typeface="Aptos ExtraBold" panose="020B0004020202020204" pitchFamily="34" charset="0"/>
                <a:ea typeface="+mn-ea"/>
                <a:cs typeface="+mn-cs"/>
              </a:rPr>
              <a:t>CLEANSE</a:t>
            </a:r>
          </a:p>
        </p:txBody>
      </p:sp>
      <p:pic>
        <p:nvPicPr>
          <p:cNvPr id="3" name="Glacial_cleansingskin">
            <a:hlinkClick r:id="" action="ppaction://media"/>
            <a:extLst>
              <a:ext uri="{FF2B5EF4-FFF2-40B4-BE49-F238E27FC236}">
                <a16:creationId xmlns:a16="http://schemas.microsoft.com/office/drawing/2014/main" id="{DBB28129-6101-758F-1B70-FAB9867336A9}"/>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17497" t="1370" r="20068" b="13087"/>
          <a:stretch>
            <a:fillRect/>
          </a:stretch>
        </p:blipFill>
        <p:spPr>
          <a:xfrm>
            <a:off x="5643262" y="1459489"/>
            <a:ext cx="5972089" cy="4599064"/>
          </a:xfrm>
          <a:prstGeom prst="rect">
            <a:avLst/>
          </a:prstGeom>
        </p:spPr>
      </p:pic>
    </p:spTree>
    <p:extLst>
      <p:ext uri="{BB962C8B-B14F-4D97-AF65-F5344CB8AC3E}">
        <p14:creationId xmlns:p14="http://schemas.microsoft.com/office/powerpoint/2010/main" val="3864365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2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indoor, person&#10;&#10;Description automatically generated">
            <a:extLst>
              <a:ext uri="{FF2B5EF4-FFF2-40B4-BE49-F238E27FC236}">
                <a16:creationId xmlns:a16="http://schemas.microsoft.com/office/drawing/2014/main" id="{5AD51ADA-EC4B-4D39-944F-21D1DC6F2976}"/>
              </a:ext>
            </a:extLst>
          </p:cNvPr>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a:xfrm>
            <a:off x="5634252" y="3491484"/>
            <a:ext cx="2042623" cy="1917335"/>
          </a:xfrm>
          <a:prstGeom prst="rect">
            <a:avLst/>
          </a:prstGeom>
        </p:spPr>
      </p:pic>
      <p:sp>
        <p:nvSpPr>
          <p:cNvPr id="12" name="Content Placeholder 2">
            <a:extLst>
              <a:ext uri="{FF2B5EF4-FFF2-40B4-BE49-F238E27FC236}">
                <a16:creationId xmlns:a16="http://schemas.microsoft.com/office/drawing/2014/main" id="{1BAF2E34-F53F-4ADE-B527-A9A5BD4AC982}"/>
              </a:ext>
            </a:extLst>
          </p:cNvPr>
          <p:cNvSpPr txBox="1">
            <a:spLocks/>
          </p:cNvSpPr>
          <p:nvPr/>
        </p:nvSpPr>
        <p:spPr>
          <a:xfrm>
            <a:off x="1281789" y="5604325"/>
            <a:ext cx="2613935" cy="65658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fontAlgn="base">
              <a:spcBef>
                <a:spcPct val="0"/>
              </a:spcBef>
              <a:spcAft>
                <a:spcPct val="0"/>
              </a:spcAft>
              <a:buClr>
                <a:srgbClr val="A1DDE4"/>
              </a:buClr>
              <a:buSzPct val="110000"/>
              <a:defRPr/>
            </a:pPr>
            <a:r>
              <a:rPr lang="en-US" sz="1600">
                <a:solidFill>
                  <a:schemeClr val="bg1"/>
                </a:solidFill>
                <a:latin typeface="Aptos" panose="020B0004020202020204" pitchFamily="34" charset="0"/>
              </a:rPr>
              <a:t>Apply ½ pump of gel into smooth tip</a:t>
            </a:r>
          </a:p>
        </p:txBody>
      </p:sp>
      <p:sp>
        <p:nvSpPr>
          <p:cNvPr id="13" name="Content Placeholder 2">
            <a:extLst>
              <a:ext uri="{FF2B5EF4-FFF2-40B4-BE49-F238E27FC236}">
                <a16:creationId xmlns:a16="http://schemas.microsoft.com/office/drawing/2014/main" id="{6064F504-7415-4497-A92A-842FF58293F3}"/>
              </a:ext>
            </a:extLst>
          </p:cNvPr>
          <p:cNvSpPr txBox="1">
            <a:spLocks/>
          </p:cNvSpPr>
          <p:nvPr/>
        </p:nvSpPr>
        <p:spPr>
          <a:xfrm>
            <a:off x="5106006" y="5589565"/>
            <a:ext cx="2949312" cy="58249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fontAlgn="base">
              <a:spcBef>
                <a:spcPct val="0"/>
              </a:spcBef>
              <a:spcAft>
                <a:spcPct val="0"/>
              </a:spcAft>
              <a:buClr>
                <a:srgbClr val="A1DDE4"/>
              </a:buClr>
              <a:buSzPct val="110000"/>
              <a:defRPr/>
            </a:pPr>
            <a:r>
              <a:rPr lang="en-US" sz="1600">
                <a:solidFill>
                  <a:schemeClr val="bg1"/>
                </a:solidFill>
                <a:latin typeface="Aptos" panose="020B0004020202020204" pitchFamily="34" charset="0"/>
              </a:rPr>
              <a:t>Attach smooth tip to handpiece</a:t>
            </a:r>
          </a:p>
        </p:txBody>
      </p:sp>
      <p:pic>
        <p:nvPicPr>
          <p:cNvPr id="15" name="Picture 14" descr="A picture containing person, indoor, wall, blue&#10;&#10;Description automatically generated">
            <a:extLst>
              <a:ext uri="{FF2B5EF4-FFF2-40B4-BE49-F238E27FC236}">
                <a16:creationId xmlns:a16="http://schemas.microsoft.com/office/drawing/2014/main" id="{1FBACEF3-CF72-45E6-B665-151B6BD452C9}"/>
              </a:ext>
            </a:extLst>
          </p:cNvPr>
          <p:cNvPicPr>
            <a:picLocks noChangeAspect="1"/>
          </p:cNvPicPr>
          <p:nvPr/>
        </p:nvPicPr>
        <p:blipFill>
          <a:blip r:embed="rId4" cstate="print">
            <a:extLst>
              <a:ext uri="{28A0092B-C50C-407E-A947-70E740481C1C}">
                <a14:useLocalDpi xmlns:a14="http://schemas.microsoft.com/office/drawing/2010/main"/>
              </a:ext>
            </a:extLst>
          </a:blip>
          <a:srcRect/>
          <a:stretch>
            <a:fillRect/>
          </a:stretch>
        </p:blipFill>
        <p:spPr>
          <a:xfrm>
            <a:off x="5628238" y="1627590"/>
            <a:ext cx="2048637" cy="1831994"/>
          </a:xfrm>
          <a:prstGeom prst="rect">
            <a:avLst/>
          </a:prstGeom>
        </p:spPr>
      </p:pic>
      <p:sp>
        <p:nvSpPr>
          <p:cNvPr id="18" name="Content Placeholder 2">
            <a:extLst>
              <a:ext uri="{FF2B5EF4-FFF2-40B4-BE49-F238E27FC236}">
                <a16:creationId xmlns:a16="http://schemas.microsoft.com/office/drawing/2014/main" id="{B5CDE436-7297-47AF-BEDC-2BF78D14CAFF}"/>
              </a:ext>
            </a:extLst>
          </p:cNvPr>
          <p:cNvSpPr txBox="1">
            <a:spLocks/>
          </p:cNvSpPr>
          <p:nvPr/>
        </p:nvSpPr>
        <p:spPr>
          <a:xfrm>
            <a:off x="8296277" y="5584413"/>
            <a:ext cx="3509569" cy="65658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fontAlgn="base">
              <a:spcBef>
                <a:spcPct val="0"/>
              </a:spcBef>
              <a:spcAft>
                <a:spcPct val="0"/>
              </a:spcAft>
              <a:buClr>
                <a:srgbClr val="A1DDE4"/>
              </a:buClr>
              <a:buSzPct val="110000"/>
              <a:defRPr/>
            </a:pPr>
            <a:r>
              <a:rPr lang="en-US" sz="1600">
                <a:solidFill>
                  <a:schemeClr val="bg1"/>
                </a:solidFill>
                <a:latin typeface="Aptos" panose="020B0004020202020204" pitchFamily="34" charset="0"/>
              </a:rPr>
              <a:t>Push checkmark to confirm smooth tip attachment</a:t>
            </a:r>
          </a:p>
          <a:p>
            <a:pPr marL="160020" indent="-251460" algn="ctr">
              <a:buNone/>
            </a:pPr>
            <a:endParaRPr lang="en-US" sz="1800">
              <a:solidFill>
                <a:srgbClr val="230871"/>
              </a:solidFill>
              <a:latin typeface="Montserrat Light" panose="00000400000000000000" pitchFamily="2" charset="0"/>
            </a:endParaRPr>
          </a:p>
        </p:txBody>
      </p:sp>
      <p:sp>
        <p:nvSpPr>
          <p:cNvPr id="19" name="Oval 18">
            <a:extLst>
              <a:ext uri="{FF2B5EF4-FFF2-40B4-BE49-F238E27FC236}">
                <a16:creationId xmlns:a16="http://schemas.microsoft.com/office/drawing/2014/main" id="{230198A1-2AEE-4309-98F9-9035BC745363}"/>
              </a:ext>
            </a:extLst>
          </p:cNvPr>
          <p:cNvSpPr/>
          <p:nvPr/>
        </p:nvSpPr>
        <p:spPr>
          <a:xfrm>
            <a:off x="6291170" y="2041552"/>
            <a:ext cx="1115359" cy="1191895"/>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mc:AlternateContent xmlns:mc="http://schemas.openxmlformats.org/markup-compatibility/2006" xmlns:p14="http://schemas.microsoft.com/office/powerpoint/2010/main" xmlns:aink="http://schemas.microsoft.com/office/drawing/2016/ink">
        <mc:Choice Requires="p14 aink">
          <p:contentPart p14:bwMode="auto" r:id="rId5">
            <p14:nvContentPartPr>
              <p14:cNvPr id="2" name="Ink 1">
                <a:extLst>
                  <a:ext uri="{FF2B5EF4-FFF2-40B4-BE49-F238E27FC236}">
                    <a16:creationId xmlns:a16="http://schemas.microsoft.com/office/drawing/2014/main" id="{D039A753-6451-4176-9CE1-04AD559BFA7A}"/>
                  </a:ext>
                </a:extLst>
              </p14:cNvPr>
              <p14:cNvContentPartPr/>
              <p14:nvPr/>
            </p14:nvContentPartPr>
            <p14:xfrm>
              <a:off x="8809517" y="5673085"/>
              <a:ext cx="360" cy="2160"/>
            </p14:xfrm>
          </p:contentPart>
        </mc:Choice>
        <mc:Fallback xmlns="">
          <p:pic>
            <p:nvPicPr>
              <p:cNvPr id="2" name="Ink 1">
                <a:extLst>
                  <a:ext uri="{FF2B5EF4-FFF2-40B4-BE49-F238E27FC236}">
                    <a16:creationId xmlns:a16="http://schemas.microsoft.com/office/drawing/2014/main" id="{D039A753-6451-4176-9CE1-04AD559BFA7A}"/>
                  </a:ext>
                </a:extLst>
              </p:cNvPr>
              <p:cNvPicPr/>
              <p:nvPr/>
            </p:nvPicPr>
            <p:blipFill>
              <a:blip r:embed="rId6"/>
              <a:stretch>
                <a:fillRect/>
              </a:stretch>
            </p:blipFill>
            <p:spPr>
              <a:xfrm>
                <a:off x="8800517" y="5626799"/>
                <a:ext cx="18000" cy="94423"/>
              </a:xfrm>
              <a:prstGeom prst="rect">
                <a:avLst/>
              </a:prstGeom>
            </p:spPr>
          </p:pic>
        </mc:Fallback>
      </mc:AlternateContent>
      <p:grpSp>
        <p:nvGrpSpPr>
          <p:cNvPr id="6" name="Group 5">
            <a:extLst>
              <a:ext uri="{FF2B5EF4-FFF2-40B4-BE49-F238E27FC236}">
                <a16:creationId xmlns:a16="http://schemas.microsoft.com/office/drawing/2014/main" id="{B0BAB888-5DDD-4E88-ACF8-954CFF58254A}"/>
              </a:ext>
            </a:extLst>
          </p:cNvPr>
          <p:cNvGrpSpPr/>
          <p:nvPr/>
        </p:nvGrpSpPr>
        <p:grpSpPr>
          <a:xfrm>
            <a:off x="8957117" y="5589565"/>
            <a:ext cx="19800" cy="15120"/>
            <a:chOff x="8957117" y="5589565"/>
            <a:chExt cx="19800" cy="15120"/>
          </a:xfrm>
        </p:grpSpPr>
        <mc:AlternateContent xmlns:mc="http://schemas.openxmlformats.org/markup-compatibility/2006" xmlns:p14="http://schemas.microsoft.com/office/powerpoint/2010/main" xmlns:aink="http://schemas.microsoft.com/office/drawing/2016/ink">
          <mc:Choice Requires="p14 aink">
            <p:contentPart p14:bwMode="auto" r:id="rId7">
              <p14:nvContentPartPr>
                <p14:cNvPr id="4" name="Ink 3">
                  <a:extLst>
                    <a:ext uri="{FF2B5EF4-FFF2-40B4-BE49-F238E27FC236}">
                      <a16:creationId xmlns:a16="http://schemas.microsoft.com/office/drawing/2014/main" id="{A0A173BB-E37C-4D55-9395-0F72A0BE133A}"/>
                    </a:ext>
                  </a:extLst>
                </p14:cNvPr>
                <p14:cNvContentPartPr/>
                <p14:nvPr/>
              </p14:nvContentPartPr>
              <p14:xfrm>
                <a:off x="8957117" y="5604325"/>
                <a:ext cx="360" cy="360"/>
              </p14:xfrm>
            </p:contentPart>
          </mc:Choice>
          <mc:Fallback xmlns="">
            <p:pic>
              <p:nvPicPr>
                <p:cNvPr id="4" name="Ink 3">
                  <a:extLst>
                    <a:ext uri="{FF2B5EF4-FFF2-40B4-BE49-F238E27FC236}">
                      <a16:creationId xmlns:a16="http://schemas.microsoft.com/office/drawing/2014/main" id="{A0A173BB-E37C-4D55-9395-0F72A0BE133A}"/>
                    </a:ext>
                  </a:extLst>
                </p:cNvPr>
                <p:cNvPicPr/>
                <p:nvPr/>
              </p:nvPicPr>
              <p:blipFill>
                <a:blip r:embed="rId8"/>
                <a:stretch>
                  <a:fillRect/>
                </a:stretch>
              </p:blipFill>
              <p:spPr>
                <a:xfrm>
                  <a:off x="8948117" y="555032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9">
              <p14:nvContentPartPr>
                <p14:cNvPr id="5" name="Ink 4">
                  <a:extLst>
                    <a:ext uri="{FF2B5EF4-FFF2-40B4-BE49-F238E27FC236}">
                      <a16:creationId xmlns:a16="http://schemas.microsoft.com/office/drawing/2014/main" id="{CB84C2B9-0C52-4E64-9A09-7EC1470DFDBE}"/>
                    </a:ext>
                  </a:extLst>
                </p14:cNvPr>
                <p14:cNvContentPartPr/>
                <p14:nvPr/>
              </p14:nvContentPartPr>
              <p14:xfrm>
                <a:off x="8976557" y="5589565"/>
                <a:ext cx="360" cy="360"/>
              </p14:xfrm>
            </p:contentPart>
          </mc:Choice>
          <mc:Fallback xmlns="">
            <p:pic>
              <p:nvPicPr>
                <p:cNvPr id="5" name="Ink 4">
                  <a:extLst>
                    <a:ext uri="{FF2B5EF4-FFF2-40B4-BE49-F238E27FC236}">
                      <a16:creationId xmlns:a16="http://schemas.microsoft.com/office/drawing/2014/main" id="{CB84C2B9-0C52-4E64-9A09-7EC1470DFDBE}"/>
                    </a:ext>
                  </a:extLst>
                </p:cNvPr>
                <p:cNvPicPr/>
                <p:nvPr/>
              </p:nvPicPr>
              <p:blipFill>
                <a:blip r:embed="rId10"/>
                <a:stretch>
                  <a:fillRect/>
                </a:stretch>
              </p:blipFill>
              <p:spPr>
                <a:xfrm>
                  <a:off x="8967557" y="5535565"/>
                  <a:ext cx="18000" cy="108000"/>
                </a:xfrm>
                <a:prstGeom prst="rect">
                  <a:avLst/>
                </a:prstGeom>
              </p:spPr>
            </p:pic>
          </mc:Fallback>
        </mc:AlternateContent>
      </p:grpSp>
      <p:pic>
        <p:nvPicPr>
          <p:cNvPr id="17" name="Picture 16" descr="A picture containing graphical user interface&#10;&#10;Description automatically generated">
            <a:extLst>
              <a:ext uri="{FF2B5EF4-FFF2-40B4-BE49-F238E27FC236}">
                <a16:creationId xmlns:a16="http://schemas.microsoft.com/office/drawing/2014/main" id="{BE1C3118-8152-EF1F-7880-98E6FC247029}"/>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8809517" y="1627590"/>
            <a:ext cx="2120693" cy="3729723"/>
          </a:xfrm>
          <a:prstGeom prst="rect">
            <a:avLst/>
          </a:prstGeom>
        </p:spPr>
      </p:pic>
      <p:pic>
        <p:nvPicPr>
          <p:cNvPr id="27" name="Picture 26">
            <a:extLst>
              <a:ext uri="{FF2B5EF4-FFF2-40B4-BE49-F238E27FC236}">
                <a16:creationId xmlns:a16="http://schemas.microsoft.com/office/drawing/2014/main" id="{1E051F91-DBEE-868D-ACFA-81B5D0F39AC4}"/>
              </a:ext>
            </a:extLst>
          </p:cNvPr>
          <p:cNvPicPr>
            <a:picLocks noChangeAspect="1"/>
          </p:cNvPicPr>
          <p:nvPr/>
        </p:nvPicPr>
        <p:blipFill rotWithShape="1">
          <a:blip r:embed="rId12" cstate="print">
            <a:extLst>
              <a:ext uri="{28A0092B-C50C-407E-A947-70E740481C1C}">
                <a14:useLocalDpi xmlns:a14="http://schemas.microsoft.com/office/drawing/2010/main"/>
              </a:ext>
            </a:extLst>
          </a:blip>
          <a:srcRect/>
          <a:stretch/>
        </p:blipFill>
        <p:spPr>
          <a:xfrm>
            <a:off x="3100809" y="1839651"/>
            <a:ext cx="1387456" cy="1615178"/>
          </a:xfrm>
          <a:prstGeom prst="rect">
            <a:avLst/>
          </a:prstGeom>
        </p:spPr>
      </p:pic>
      <p:pic>
        <p:nvPicPr>
          <p:cNvPr id="28" name="Picture 27">
            <a:extLst>
              <a:ext uri="{FF2B5EF4-FFF2-40B4-BE49-F238E27FC236}">
                <a16:creationId xmlns:a16="http://schemas.microsoft.com/office/drawing/2014/main" id="{A5C57EFB-DA79-206B-52A2-359D1830B662}"/>
              </a:ext>
            </a:extLst>
          </p:cNvPr>
          <p:cNvPicPr>
            <a:picLocks noChangeAspect="1"/>
          </p:cNvPicPr>
          <p:nvPr/>
        </p:nvPicPr>
        <p:blipFill>
          <a:blip r:embed="rId13" cstate="print">
            <a:extLst>
              <a:ext uri="{28A0092B-C50C-407E-A947-70E740481C1C}">
                <a14:useLocalDpi xmlns:a14="http://schemas.microsoft.com/office/drawing/2010/main"/>
              </a:ext>
            </a:extLst>
          </a:blip>
          <a:stretch>
            <a:fillRect/>
          </a:stretch>
        </p:blipFill>
        <p:spPr>
          <a:xfrm>
            <a:off x="3085277" y="3454828"/>
            <a:ext cx="1402988" cy="1917335"/>
          </a:xfrm>
          <a:prstGeom prst="rect">
            <a:avLst/>
          </a:prstGeom>
        </p:spPr>
      </p:pic>
      <p:sp>
        <p:nvSpPr>
          <p:cNvPr id="9" name="TextBox 12">
            <a:extLst>
              <a:ext uri="{FF2B5EF4-FFF2-40B4-BE49-F238E27FC236}">
                <a16:creationId xmlns:a16="http://schemas.microsoft.com/office/drawing/2014/main" id="{393E6731-6ECE-8A6C-9485-49E8876431C6}"/>
              </a:ext>
            </a:extLst>
          </p:cNvPr>
          <p:cNvSpPr txBox="1"/>
          <p:nvPr/>
        </p:nvSpPr>
        <p:spPr>
          <a:xfrm>
            <a:off x="543293" y="733568"/>
            <a:ext cx="8980717" cy="556627"/>
          </a:xfrm>
          <a:prstGeom prst="rect">
            <a:avLst/>
          </a:prstGeom>
        </p:spPr>
        <p:txBody>
          <a:bodyPr wrap="square" lIns="0" tIns="0" rIns="0" bIns="0" rtlCol="0" anchor="t">
            <a:spAutoFit/>
          </a:bodyPr>
          <a:lstStyle/>
          <a:p>
            <a:pPr algn="l">
              <a:lnSpc>
                <a:spcPts val="4179"/>
              </a:lnSpc>
            </a:pPr>
            <a:r>
              <a:rPr lang="en-US" sz="4299">
                <a:solidFill>
                  <a:srgbClr val="A1DDE4"/>
                </a:solidFill>
                <a:latin typeface="Aptos ExtraBold" panose="020B0004020202020204" pitchFamily="34" charset="0"/>
              </a:rPr>
              <a:t>TIP PREPARATION </a:t>
            </a:r>
            <a:r>
              <a:rPr lang="en-US" sz="4299">
                <a:solidFill>
                  <a:srgbClr val="FFFFFF"/>
                </a:solidFill>
                <a:latin typeface="Aptos ExtraBold" panose="020B0004020202020204" pitchFamily="34" charset="0"/>
              </a:rPr>
              <a:t>&amp; </a:t>
            </a:r>
            <a:r>
              <a:rPr lang="en-US" sz="4299">
                <a:solidFill>
                  <a:schemeClr val="bg1"/>
                </a:solidFill>
                <a:latin typeface="Aptos ExtraBold" panose="020B0004020202020204" pitchFamily="34" charset="0"/>
              </a:rPr>
              <a:t>ATTACHMENT</a:t>
            </a:r>
          </a:p>
        </p:txBody>
      </p:sp>
      <p:pic>
        <p:nvPicPr>
          <p:cNvPr id="20" name="Picture 19" descr="A blue bottle with white text&#10;&#10;AI-generated content may be incorrect.">
            <a:extLst>
              <a:ext uri="{FF2B5EF4-FFF2-40B4-BE49-F238E27FC236}">
                <a16:creationId xmlns:a16="http://schemas.microsoft.com/office/drawing/2014/main" id="{CDAA4412-FC14-0E69-21DB-572C5876F991}"/>
              </a:ext>
            </a:extLst>
          </p:cNvPr>
          <p:cNvPicPr>
            <a:picLocks noChangeAspect="1"/>
          </p:cNvPicPr>
          <p:nvPr/>
        </p:nvPicPr>
        <p:blipFill>
          <a:blip r:embed="rId14"/>
          <a:stretch>
            <a:fillRect/>
          </a:stretch>
        </p:blipFill>
        <p:spPr>
          <a:xfrm>
            <a:off x="1383280" y="1482313"/>
            <a:ext cx="1562100" cy="4102100"/>
          </a:xfrm>
          <a:prstGeom prst="rect">
            <a:avLst/>
          </a:prstGeom>
        </p:spPr>
      </p:pic>
    </p:spTree>
    <p:extLst>
      <p:ext uri="{BB962C8B-B14F-4D97-AF65-F5344CB8AC3E}">
        <p14:creationId xmlns:p14="http://schemas.microsoft.com/office/powerpoint/2010/main" val="22068300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blue bottle with a white cap&#10;&#10;AI-generated content may be incorrect.">
            <a:extLst>
              <a:ext uri="{FF2B5EF4-FFF2-40B4-BE49-F238E27FC236}">
                <a16:creationId xmlns:a16="http://schemas.microsoft.com/office/drawing/2014/main" id="{F26883ED-D97C-AA63-D9F1-7875D2CB1563}"/>
              </a:ext>
            </a:extLst>
          </p:cNvPr>
          <p:cNvPicPr>
            <a:picLocks noChangeAspect="1"/>
          </p:cNvPicPr>
          <p:nvPr/>
        </p:nvPicPr>
        <p:blipFill>
          <a:blip r:embed="rId3"/>
          <a:stretch>
            <a:fillRect/>
          </a:stretch>
        </p:blipFill>
        <p:spPr>
          <a:xfrm>
            <a:off x="1683386" y="828460"/>
            <a:ext cx="1276235" cy="3971644"/>
          </a:xfrm>
          <a:prstGeom prst="rect">
            <a:avLst/>
          </a:prstGeom>
        </p:spPr>
      </p:pic>
      <p:pic>
        <p:nvPicPr>
          <p:cNvPr id="22" name="Picture 21" descr="A picture containing timeline&#10;&#10;Description automatically generated">
            <a:extLst>
              <a:ext uri="{FF2B5EF4-FFF2-40B4-BE49-F238E27FC236}">
                <a16:creationId xmlns:a16="http://schemas.microsoft.com/office/drawing/2014/main" id="{C01CC711-718B-95AC-5211-939A6A6F58C6}"/>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4875937" y="1704168"/>
            <a:ext cx="1445387" cy="2569576"/>
          </a:xfrm>
          <a:prstGeom prst="rect">
            <a:avLst/>
          </a:prstGeom>
          <a:ln w="127000" cap="sq">
            <a:noFill/>
            <a:miter lim="800000"/>
          </a:ln>
          <a:effectLst>
            <a:outerShdw blurRad="57150" dist="50800" dir="2700000" algn="tl" rotWithShape="0">
              <a:srgbClr val="000000">
                <a:alpha val="40000"/>
              </a:srgbClr>
            </a:outerShdw>
          </a:effectLst>
        </p:spPr>
      </p:pic>
      <p:sp>
        <p:nvSpPr>
          <p:cNvPr id="10" name="Oval 9">
            <a:extLst>
              <a:ext uri="{FF2B5EF4-FFF2-40B4-BE49-F238E27FC236}">
                <a16:creationId xmlns:a16="http://schemas.microsoft.com/office/drawing/2014/main" id="{80E8089F-89D9-4FFA-9388-D1C96571CA35}"/>
              </a:ext>
            </a:extLst>
          </p:cNvPr>
          <p:cNvSpPr/>
          <p:nvPr/>
        </p:nvSpPr>
        <p:spPr>
          <a:xfrm>
            <a:off x="4688045" y="1854575"/>
            <a:ext cx="655037" cy="666612"/>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17" name="Content Placeholder 2">
            <a:extLst>
              <a:ext uri="{FF2B5EF4-FFF2-40B4-BE49-F238E27FC236}">
                <a16:creationId xmlns:a16="http://schemas.microsoft.com/office/drawing/2014/main" id="{D0088DBB-1504-4A15-890C-C8C532FA53FF}"/>
              </a:ext>
            </a:extLst>
          </p:cNvPr>
          <p:cNvSpPr txBox="1">
            <a:spLocks/>
          </p:cNvSpPr>
          <p:nvPr/>
        </p:nvSpPr>
        <p:spPr>
          <a:xfrm>
            <a:off x="1256543" y="4548252"/>
            <a:ext cx="2526772" cy="148128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fontAlgn="base">
              <a:spcBef>
                <a:spcPct val="0"/>
              </a:spcBef>
              <a:spcAft>
                <a:spcPct val="0"/>
              </a:spcAft>
              <a:buClr>
                <a:srgbClr val="A1DDE4"/>
              </a:buClr>
              <a:buSzPct val="110000"/>
              <a:defRPr/>
            </a:pPr>
            <a:r>
              <a:rPr lang="en-US" sz="1600" dirty="0">
                <a:solidFill>
                  <a:schemeClr val="bg1"/>
                </a:solidFill>
                <a:latin typeface="Aptos"/>
              </a:rPr>
              <a:t>Attach the Smooth Tip</a:t>
            </a:r>
          </a:p>
          <a:p>
            <a:pPr marL="285750" indent="-285750" fontAlgn="base">
              <a:spcBef>
                <a:spcPct val="0"/>
              </a:spcBef>
              <a:spcAft>
                <a:spcPct val="0"/>
              </a:spcAft>
              <a:buClr>
                <a:srgbClr val="A1DDE4"/>
              </a:buClr>
              <a:buSzPct val="110000"/>
              <a:defRPr/>
            </a:pPr>
            <a:endParaRPr lang="en-US" sz="1600" dirty="0">
              <a:solidFill>
                <a:schemeClr val="bg1"/>
              </a:solidFill>
              <a:latin typeface="Aptos" panose="020B0004020202020204" pitchFamily="34" charset="0"/>
            </a:endParaRPr>
          </a:p>
          <a:p>
            <a:pPr marL="285750" indent="-285750" fontAlgn="base">
              <a:spcBef>
                <a:spcPct val="0"/>
              </a:spcBef>
              <a:spcAft>
                <a:spcPct val="0"/>
              </a:spcAft>
              <a:buClr>
                <a:srgbClr val="A1DDE4"/>
              </a:buClr>
              <a:buSzPct val="110000"/>
              <a:defRPr/>
            </a:pPr>
            <a:r>
              <a:rPr lang="en-US" sz="1600" dirty="0">
                <a:solidFill>
                  <a:schemeClr val="bg1"/>
                </a:solidFill>
                <a:latin typeface="Aptos"/>
              </a:rPr>
              <a:t>Apply 3 pumps of Glacial</a:t>
            </a:r>
            <a:r>
              <a:rPr lang="en-US" sz="1600" dirty="0">
                <a:solidFill>
                  <a:schemeClr val="bg1"/>
                </a:solidFill>
                <a:latin typeface="Aptos" panose="020B0004020202020204" pitchFamily="34" charset="0"/>
                <a:ea typeface="+mn-lt"/>
                <a:cs typeface="+mn-lt"/>
              </a:rPr>
              <a:t>®</a:t>
            </a:r>
            <a:r>
              <a:rPr lang="en-US" sz="1600" dirty="0">
                <a:solidFill>
                  <a:schemeClr val="bg1"/>
                </a:solidFill>
                <a:latin typeface="Aptos" panose="020B0004020202020204" pitchFamily="34" charset="0"/>
                <a:ea typeface="Calibri"/>
                <a:cs typeface="Calibri"/>
              </a:rPr>
              <a:t> P</a:t>
            </a:r>
            <a:r>
              <a:rPr lang="en-US" sz="1600" dirty="0">
                <a:solidFill>
                  <a:schemeClr val="bg1"/>
                </a:solidFill>
                <a:latin typeface="Aptos"/>
              </a:rPr>
              <a:t>eel with the application tool to the treatment area</a:t>
            </a:r>
          </a:p>
        </p:txBody>
      </p:sp>
      <p:sp>
        <p:nvSpPr>
          <p:cNvPr id="19" name="Content Placeholder 2">
            <a:extLst>
              <a:ext uri="{FF2B5EF4-FFF2-40B4-BE49-F238E27FC236}">
                <a16:creationId xmlns:a16="http://schemas.microsoft.com/office/drawing/2014/main" id="{28DEEC27-70EE-4AAB-95AA-7F3D47D4FE71}"/>
              </a:ext>
            </a:extLst>
          </p:cNvPr>
          <p:cNvSpPr txBox="1">
            <a:spLocks/>
          </p:cNvSpPr>
          <p:nvPr/>
        </p:nvSpPr>
        <p:spPr>
          <a:xfrm>
            <a:off x="4340949" y="4544558"/>
            <a:ext cx="2598328" cy="155961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fontAlgn="base">
              <a:spcBef>
                <a:spcPct val="0"/>
              </a:spcBef>
              <a:spcAft>
                <a:spcPct val="0"/>
              </a:spcAft>
              <a:buClr>
                <a:srgbClr val="A1DDE4"/>
              </a:buClr>
              <a:buSzPct val="110000"/>
              <a:defRPr/>
            </a:pPr>
            <a:r>
              <a:rPr lang="en-US" sz="1600">
                <a:solidFill>
                  <a:schemeClr val="bg1"/>
                </a:solidFill>
                <a:latin typeface="Aptos"/>
              </a:rPr>
              <a:t>Push the handpiece button to start the cooling cycle</a:t>
            </a:r>
          </a:p>
          <a:p>
            <a:pPr marL="285750" indent="-285750">
              <a:spcBef>
                <a:spcPct val="0"/>
              </a:spcBef>
              <a:spcAft>
                <a:spcPct val="0"/>
              </a:spcAft>
              <a:buClr>
                <a:srgbClr val="A1DDE4"/>
              </a:buClr>
              <a:buSzPct val="110000"/>
              <a:defRPr/>
            </a:pPr>
            <a:endParaRPr lang="en-US" sz="1600">
              <a:solidFill>
                <a:schemeClr val="bg1"/>
              </a:solidFill>
              <a:latin typeface="Aptos"/>
            </a:endParaRPr>
          </a:p>
          <a:p>
            <a:pPr marL="285750" indent="-285750" fontAlgn="base">
              <a:spcBef>
                <a:spcPct val="0"/>
              </a:spcBef>
              <a:spcAft>
                <a:spcPct val="0"/>
              </a:spcAft>
              <a:buClr>
                <a:srgbClr val="A1DDE4"/>
              </a:buClr>
              <a:buSzPct val="110000"/>
              <a:defRPr/>
            </a:pPr>
            <a:r>
              <a:rPr lang="en-US" sz="1600">
                <a:solidFill>
                  <a:schemeClr val="bg1"/>
                </a:solidFill>
                <a:latin typeface="Aptos"/>
              </a:rPr>
              <a:t>Glide over the peel with  long, smooth strokes until the cycle is complete</a:t>
            </a:r>
          </a:p>
        </p:txBody>
      </p:sp>
      <p:sp>
        <p:nvSpPr>
          <p:cNvPr id="23" name="Content Placeholder 2">
            <a:extLst>
              <a:ext uri="{FF2B5EF4-FFF2-40B4-BE49-F238E27FC236}">
                <a16:creationId xmlns:a16="http://schemas.microsoft.com/office/drawing/2014/main" id="{6CAB99D0-20E7-4CF9-90DD-9B4DF5CDE783}"/>
              </a:ext>
            </a:extLst>
          </p:cNvPr>
          <p:cNvSpPr txBox="1">
            <a:spLocks/>
          </p:cNvSpPr>
          <p:nvPr/>
        </p:nvSpPr>
        <p:spPr>
          <a:xfrm>
            <a:off x="7187450" y="4542872"/>
            <a:ext cx="4152210" cy="105828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fontAlgn="base">
              <a:spcBef>
                <a:spcPct val="0"/>
              </a:spcBef>
              <a:spcAft>
                <a:spcPct val="0"/>
              </a:spcAft>
              <a:buClr>
                <a:srgbClr val="A1DDE4"/>
              </a:buClr>
              <a:buSzPct val="110000"/>
              <a:defRPr/>
            </a:pPr>
            <a:r>
              <a:rPr lang="en-US" sz="1600" dirty="0">
                <a:solidFill>
                  <a:schemeClr val="bg1"/>
                </a:solidFill>
                <a:latin typeface="Aptos"/>
              </a:rPr>
              <a:t>Leave Glacial</a:t>
            </a:r>
            <a:r>
              <a:rPr lang="en-US" sz="1600" dirty="0">
                <a:solidFill>
                  <a:schemeClr val="bg1"/>
                </a:solidFill>
                <a:latin typeface="Aptos" panose="020B0004020202020204" pitchFamily="34" charset="0"/>
                <a:ea typeface="+mn-lt"/>
                <a:cs typeface="+mn-lt"/>
              </a:rPr>
              <a:t>®</a:t>
            </a:r>
            <a:r>
              <a:rPr lang="en-US" sz="1600" dirty="0">
                <a:solidFill>
                  <a:schemeClr val="bg1"/>
                </a:solidFill>
                <a:latin typeface="Aptos" panose="020B0004020202020204" pitchFamily="34" charset="0"/>
                <a:ea typeface="Calibri"/>
                <a:cs typeface="Calibri"/>
              </a:rPr>
              <a:t> P</a:t>
            </a:r>
            <a:r>
              <a:rPr lang="en-US" sz="1600" dirty="0">
                <a:solidFill>
                  <a:schemeClr val="bg1"/>
                </a:solidFill>
                <a:latin typeface="Aptos"/>
              </a:rPr>
              <a:t>eel on skin for 5 minutes, refer to the timer. This is your opportunity to elevate your treatment. </a:t>
            </a:r>
            <a:r>
              <a:rPr lang="en-US" sz="1200" i="1" dirty="0">
                <a:solidFill>
                  <a:schemeClr val="bg1"/>
                </a:solidFill>
                <a:latin typeface="Aptos"/>
              </a:rPr>
              <a:t>Remember, no massage or heat introduction in the treatment area</a:t>
            </a:r>
            <a:endParaRPr lang="en-US" sz="1600" i="1" dirty="0">
              <a:solidFill>
                <a:schemeClr val="bg1"/>
              </a:solidFill>
              <a:latin typeface="Aptos"/>
            </a:endParaRPr>
          </a:p>
          <a:p>
            <a:pPr marL="285750" indent="-285750">
              <a:spcBef>
                <a:spcPct val="0"/>
              </a:spcBef>
              <a:spcAft>
                <a:spcPct val="0"/>
              </a:spcAft>
              <a:buClr>
                <a:srgbClr val="A1DDE4"/>
              </a:buClr>
              <a:buSzPct val="110000"/>
              <a:defRPr/>
            </a:pPr>
            <a:endParaRPr lang="en-US" sz="1200" i="1" dirty="0">
              <a:solidFill>
                <a:schemeClr val="bg1"/>
              </a:solidFill>
              <a:latin typeface="Aptos"/>
            </a:endParaRPr>
          </a:p>
          <a:p>
            <a:pPr marL="285750" indent="-285750" fontAlgn="base">
              <a:spcBef>
                <a:spcPct val="0"/>
              </a:spcBef>
              <a:spcAft>
                <a:spcPct val="0"/>
              </a:spcAft>
              <a:buClr>
                <a:srgbClr val="A1DDE4"/>
              </a:buClr>
              <a:buSzPct val="110000"/>
              <a:defRPr/>
            </a:pPr>
            <a:r>
              <a:rPr lang="en-US" sz="1600" dirty="0">
                <a:solidFill>
                  <a:schemeClr val="bg1"/>
                </a:solidFill>
                <a:latin typeface="Aptos"/>
              </a:rPr>
              <a:t>Remove peel with cold water saturated gauze, towel, or smooth sponges and wipe the smooth tip with gauze and detach; set aside for later.</a:t>
            </a:r>
            <a:endParaRPr lang="en-US" dirty="0">
              <a:solidFill>
                <a:schemeClr val="bg1"/>
              </a:solidFill>
              <a:latin typeface="Aptos" panose="020B0004020202020204" pitchFamily="34" charset="0"/>
              <a:ea typeface="Calibri" panose="020F0502020204030204"/>
              <a:cs typeface="Calibri" panose="020F0502020204030204"/>
            </a:endParaRPr>
          </a:p>
        </p:txBody>
      </p:sp>
      <p:pic>
        <p:nvPicPr>
          <p:cNvPr id="25" name="Picture 24" descr="A picture containing outdoor, cookie cutter&#10;&#10;Description automatically generated">
            <a:extLst>
              <a:ext uri="{FF2B5EF4-FFF2-40B4-BE49-F238E27FC236}">
                <a16:creationId xmlns:a16="http://schemas.microsoft.com/office/drawing/2014/main" id="{5128DD34-6269-0342-BA96-4B2F215E08E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 y="1842448"/>
            <a:ext cx="685800" cy="685342"/>
          </a:xfrm>
          <a:prstGeom prst="rect">
            <a:avLst/>
          </a:prstGeom>
        </p:spPr>
      </p:pic>
      <p:pic>
        <p:nvPicPr>
          <p:cNvPr id="27" name="Picture 26" descr="Icon&#10;&#10;Description automatically generated">
            <a:extLst>
              <a:ext uri="{FF2B5EF4-FFF2-40B4-BE49-F238E27FC236}">
                <a16:creationId xmlns:a16="http://schemas.microsoft.com/office/drawing/2014/main" id="{5BCA33B3-C93A-0940-BFA4-3BB68AF36B47}"/>
              </a:ext>
            </a:extLst>
          </p:cNvPr>
          <p:cNvPicPr>
            <a:picLocks noChangeAspect="1"/>
          </p:cNvPicPr>
          <p:nvPr/>
        </p:nvPicPr>
        <p:blipFill>
          <a:blip r:embed="rId6" cstate="screen">
            <a:grayscl/>
            <a:alphaModFix amt="50000"/>
            <a:extLst>
              <a:ext uri="{28A0092B-C50C-407E-A947-70E740481C1C}">
                <a14:useLocalDpi xmlns:a14="http://schemas.microsoft.com/office/drawing/2010/main"/>
              </a:ext>
            </a:extLst>
          </a:blip>
          <a:stretch>
            <a:fillRect/>
          </a:stretch>
        </p:blipFill>
        <p:spPr>
          <a:xfrm>
            <a:off x="3" y="2519737"/>
            <a:ext cx="685800" cy="685343"/>
          </a:xfrm>
          <a:prstGeom prst="rect">
            <a:avLst/>
          </a:prstGeom>
        </p:spPr>
      </p:pic>
      <p:pic>
        <p:nvPicPr>
          <p:cNvPr id="28" name="Picture 27" descr="Icon&#10;&#10;Description automatically generated">
            <a:extLst>
              <a:ext uri="{FF2B5EF4-FFF2-40B4-BE49-F238E27FC236}">
                <a16:creationId xmlns:a16="http://schemas.microsoft.com/office/drawing/2014/main" id="{C4087C1F-EC5A-C144-9E57-A09819F36F0C}"/>
              </a:ext>
            </a:extLst>
          </p:cNvPr>
          <p:cNvPicPr>
            <a:picLocks noChangeAspect="1"/>
          </p:cNvPicPr>
          <p:nvPr/>
        </p:nvPicPr>
        <p:blipFill>
          <a:blip r:embed="rId7" cstate="screen">
            <a:grayscl/>
            <a:alphaModFix amt="50000"/>
            <a:extLst>
              <a:ext uri="{28A0092B-C50C-407E-A947-70E740481C1C}">
                <a14:useLocalDpi xmlns:a14="http://schemas.microsoft.com/office/drawing/2010/main"/>
              </a:ext>
            </a:extLst>
          </a:blip>
          <a:stretch>
            <a:fillRect/>
          </a:stretch>
        </p:blipFill>
        <p:spPr>
          <a:xfrm>
            <a:off x="3" y="3204349"/>
            <a:ext cx="685800" cy="685343"/>
          </a:xfrm>
          <a:prstGeom prst="rect">
            <a:avLst/>
          </a:prstGeom>
        </p:spPr>
      </p:pic>
      <p:pic>
        <p:nvPicPr>
          <p:cNvPr id="29" name="Picture 28" descr="Shape, icon&#10;&#10;Description automatically generated">
            <a:extLst>
              <a:ext uri="{FF2B5EF4-FFF2-40B4-BE49-F238E27FC236}">
                <a16:creationId xmlns:a16="http://schemas.microsoft.com/office/drawing/2014/main" id="{D122B528-9554-C24E-83CC-695165874081}"/>
              </a:ext>
            </a:extLst>
          </p:cNvPr>
          <p:cNvPicPr>
            <a:picLocks noChangeAspect="1"/>
          </p:cNvPicPr>
          <p:nvPr/>
        </p:nvPicPr>
        <p:blipFill>
          <a:blip r:embed="rId8" cstate="screen">
            <a:grayscl/>
            <a:alphaModFix amt="10000"/>
            <a:extLst>
              <a:ext uri="{28A0092B-C50C-407E-A947-70E740481C1C}">
                <a14:useLocalDpi xmlns:a14="http://schemas.microsoft.com/office/drawing/2010/main"/>
              </a:ext>
            </a:extLst>
          </a:blip>
          <a:stretch>
            <a:fillRect/>
          </a:stretch>
        </p:blipFill>
        <p:spPr>
          <a:xfrm>
            <a:off x="3" y="3888961"/>
            <a:ext cx="685800" cy="685343"/>
          </a:xfrm>
          <a:prstGeom prst="rect">
            <a:avLst/>
          </a:prstGeom>
        </p:spPr>
      </p:pic>
      <p:pic>
        <p:nvPicPr>
          <p:cNvPr id="30" name="Picture 29" descr="Icon&#10;&#10;Description automatically generated">
            <a:extLst>
              <a:ext uri="{FF2B5EF4-FFF2-40B4-BE49-F238E27FC236}">
                <a16:creationId xmlns:a16="http://schemas.microsoft.com/office/drawing/2014/main" id="{3238F939-1A78-2843-B9E4-8BA18EAF0C0A}"/>
              </a:ext>
            </a:extLst>
          </p:cNvPr>
          <p:cNvPicPr>
            <a:picLocks noChangeAspect="1"/>
          </p:cNvPicPr>
          <p:nvPr/>
        </p:nvPicPr>
        <p:blipFill>
          <a:blip r:embed="rId9" cstate="screen">
            <a:grayscl/>
            <a:alphaModFix amt="20000"/>
            <a:extLst>
              <a:ext uri="{28A0092B-C50C-407E-A947-70E740481C1C}">
                <a14:useLocalDpi xmlns:a14="http://schemas.microsoft.com/office/drawing/2010/main"/>
              </a:ext>
            </a:extLst>
          </a:blip>
          <a:stretch>
            <a:fillRect/>
          </a:stretch>
        </p:blipFill>
        <p:spPr>
          <a:xfrm>
            <a:off x="2" y="4580830"/>
            <a:ext cx="685800" cy="685343"/>
          </a:xfrm>
          <a:prstGeom prst="rect">
            <a:avLst/>
          </a:prstGeom>
        </p:spPr>
      </p:pic>
      <p:sp>
        <p:nvSpPr>
          <p:cNvPr id="24" name="Oval 23">
            <a:extLst>
              <a:ext uri="{FF2B5EF4-FFF2-40B4-BE49-F238E27FC236}">
                <a16:creationId xmlns:a16="http://schemas.microsoft.com/office/drawing/2014/main" id="{681B3408-5CEB-4498-96DC-6ACFBA0674F1}"/>
              </a:ext>
            </a:extLst>
          </p:cNvPr>
          <p:cNvSpPr/>
          <p:nvPr/>
        </p:nvSpPr>
        <p:spPr>
          <a:xfrm>
            <a:off x="2014501" y="2896409"/>
            <a:ext cx="409381" cy="437994"/>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mc:AlternateContent xmlns:mc="http://schemas.openxmlformats.org/markup-compatibility/2006" xmlns:p14="http://schemas.microsoft.com/office/powerpoint/2010/main" xmlns:aink="http://schemas.microsoft.com/office/drawing/2016/ink">
        <mc:Choice Requires="p14 aink">
          <p:contentPart p14:bwMode="auto" r:id="rId10">
            <p14:nvContentPartPr>
              <p14:cNvPr id="2" name="Ink 1">
                <a:extLst>
                  <a:ext uri="{FF2B5EF4-FFF2-40B4-BE49-F238E27FC236}">
                    <a16:creationId xmlns:a16="http://schemas.microsoft.com/office/drawing/2014/main" id="{6E4C2BCA-C2DD-4505-B2B8-64914BE887F8}"/>
                  </a:ext>
                </a:extLst>
              </p14:cNvPr>
              <p14:cNvContentPartPr/>
              <p14:nvPr/>
            </p14:nvContentPartPr>
            <p14:xfrm>
              <a:off x="10755720" y="4917449"/>
              <a:ext cx="9720" cy="360"/>
            </p14:xfrm>
          </p:contentPart>
        </mc:Choice>
        <mc:Fallback xmlns="">
          <p:pic>
            <p:nvPicPr>
              <p:cNvPr id="2" name="Ink 1">
                <a:extLst>
                  <a:ext uri="{FF2B5EF4-FFF2-40B4-BE49-F238E27FC236}">
                    <a16:creationId xmlns:a16="http://schemas.microsoft.com/office/drawing/2014/main" id="{6E4C2BCA-C2DD-4505-B2B8-64914BE887F8}"/>
                  </a:ext>
                </a:extLst>
              </p:cNvPr>
              <p:cNvPicPr/>
              <p:nvPr/>
            </p:nvPicPr>
            <p:blipFill>
              <a:blip r:embed="rId11"/>
              <a:stretch>
                <a:fillRect/>
              </a:stretch>
            </p:blipFill>
            <p:spPr>
              <a:xfrm>
                <a:off x="10747041" y="4863449"/>
                <a:ext cx="2673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2">
            <p14:nvContentPartPr>
              <p14:cNvPr id="3" name="Ink 2">
                <a:extLst>
                  <a:ext uri="{FF2B5EF4-FFF2-40B4-BE49-F238E27FC236}">
                    <a16:creationId xmlns:a16="http://schemas.microsoft.com/office/drawing/2014/main" id="{8D65333C-EB06-40F2-BEF0-978ED2107B4B}"/>
                  </a:ext>
                </a:extLst>
              </p14:cNvPr>
              <p14:cNvContentPartPr/>
              <p14:nvPr/>
            </p14:nvContentPartPr>
            <p14:xfrm>
              <a:off x="10664280" y="4927889"/>
              <a:ext cx="5760" cy="360"/>
            </p14:xfrm>
          </p:contentPart>
        </mc:Choice>
        <mc:Fallback xmlns="">
          <p:pic>
            <p:nvPicPr>
              <p:cNvPr id="3" name="Ink 2">
                <a:extLst>
                  <a:ext uri="{FF2B5EF4-FFF2-40B4-BE49-F238E27FC236}">
                    <a16:creationId xmlns:a16="http://schemas.microsoft.com/office/drawing/2014/main" id="{8D65333C-EB06-40F2-BEF0-978ED2107B4B}"/>
                  </a:ext>
                </a:extLst>
              </p:cNvPr>
              <p:cNvPicPr/>
              <p:nvPr/>
            </p:nvPicPr>
            <p:blipFill>
              <a:blip r:embed="rId13"/>
              <a:stretch>
                <a:fillRect/>
              </a:stretch>
            </p:blipFill>
            <p:spPr>
              <a:xfrm>
                <a:off x="10655280" y="4873889"/>
                <a:ext cx="234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4">
            <p14:nvContentPartPr>
              <p14:cNvPr id="6" name="Ink 5">
                <a:extLst>
                  <a:ext uri="{FF2B5EF4-FFF2-40B4-BE49-F238E27FC236}">
                    <a16:creationId xmlns:a16="http://schemas.microsoft.com/office/drawing/2014/main" id="{6963EB16-3C44-4451-A5D3-E01A0FE6B096}"/>
                  </a:ext>
                </a:extLst>
              </p14:cNvPr>
              <p14:cNvContentPartPr/>
              <p14:nvPr/>
            </p14:nvContentPartPr>
            <p14:xfrm>
              <a:off x="10672877" y="4901245"/>
              <a:ext cx="360" cy="360"/>
            </p14:xfrm>
          </p:contentPart>
        </mc:Choice>
        <mc:Fallback xmlns="">
          <p:pic>
            <p:nvPicPr>
              <p:cNvPr id="6" name="Ink 5">
                <a:extLst>
                  <a:ext uri="{FF2B5EF4-FFF2-40B4-BE49-F238E27FC236}">
                    <a16:creationId xmlns:a16="http://schemas.microsoft.com/office/drawing/2014/main" id="{6963EB16-3C44-4451-A5D3-E01A0FE6B096}"/>
                  </a:ext>
                </a:extLst>
              </p:cNvPr>
              <p:cNvPicPr/>
              <p:nvPr/>
            </p:nvPicPr>
            <p:blipFill>
              <a:blip r:embed="rId15"/>
              <a:stretch>
                <a:fillRect/>
              </a:stretch>
            </p:blipFill>
            <p:spPr>
              <a:xfrm>
                <a:off x="10663877" y="4847245"/>
                <a:ext cx="18000" cy="108000"/>
              </a:xfrm>
              <a:prstGeom prst="rect">
                <a:avLst/>
              </a:prstGeom>
            </p:spPr>
          </p:pic>
        </mc:Fallback>
      </mc:AlternateContent>
      <p:grpSp>
        <p:nvGrpSpPr>
          <p:cNvPr id="13" name="Group 12">
            <a:extLst>
              <a:ext uri="{FF2B5EF4-FFF2-40B4-BE49-F238E27FC236}">
                <a16:creationId xmlns:a16="http://schemas.microsoft.com/office/drawing/2014/main" id="{F59CFEBF-2835-43D0-9260-6F743B2BD7A2}"/>
              </a:ext>
            </a:extLst>
          </p:cNvPr>
          <p:cNvGrpSpPr/>
          <p:nvPr/>
        </p:nvGrpSpPr>
        <p:grpSpPr>
          <a:xfrm>
            <a:off x="10417277" y="4896205"/>
            <a:ext cx="360" cy="360"/>
            <a:chOff x="10417277" y="4896205"/>
            <a:chExt cx="360" cy="360"/>
          </a:xfrm>
        </p:grpSpPr>
        <mc:AlternateContent xmlns:mc="http://schemas.openxmlformats.org/markup-compatibility/2006" xmlns:p14="http://schemas.microsoft.com/office/powerpoint/2010/main" xmlns:aink="http://schemas.microsoft.com/office/drawing/2016/ink">
          <mc:Choice Requires="p14 aink">
            <p:contentPart p14:bwMode="auto" r:id="rId16">
              <p14:nvContentPartPr>
                <p14:cNvPr id="9" name="Ink 8">
                  <a:extLst>
                    <a:ext uri="{FF2B5EF4-FFF2-40B4-BE49-F238E27FC236}">
                      <a16:creationId xmlns:a16="http://schemas.microsoft.com/office/drawing/2014/main" id="{9DE20237-A4CF-4DA4-AAA4-2CE1EE31C6A6}"/>
                    </a:ext>
                  </a:extLst>
                </p14:cNvPr>
                <p14:cNvContentPartPr/>
                <p14:nvPr/>
              </p14:nvContentPartPr>
              <p14:xfrm>
                <a:off x="10417277" y="4896205"/>
                <a:ext cx="360" cy="360"/>
              </p14:xfrm>
            </p:contentPart>
          </mc:Choice>
          <mc:Fallback xmlns="">
            <p:pic>
              <p:nvPicPr>
                <p:cNvPr id="9" name="Ink 8">
                  <a:extLst>
                    <a:ext uri="{FF2B5EF4-FFF2-40B4-BE49-F238E27FC236}">
                      <a16:creationId xmlns:a16="http://schemas.microsoft.com/office/drawing/2014/main" id="{9DE20237-A4CF-4DA4-AAA4-2CE1EE31C6A6}"/>
                    </a:ext>
                  </a:extLst>
                </p:cNvPr>
                <p:cNvPicPr/>
                <p:nvPr/>
              </p:nvPicPr>
              <p:blipFill>
                <a:blip r:embed="rId17"/>
                <a:stretch>
                  <a:fillRect/>
                </a:stretch>
              </p:blipFill>
              <p:spPr>
                <a:xfrm>
                  <a:off x="10408277" y="484220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8">
              <p14:nvContentPartPr>
                <p14:cNvPr id="12" name="Ink 11">
                  <a:extLst>
                    <a:ext uri="{FF2B5EF4-FFF2-40B4-BE49-F238E27FC236}">
                      <a16:creationId xmlns:a16="http://schemas.microsoft.com/office/drawing/2014/main" id="{AD7CEDE7-D306-4CC5-97EF-6DB6204B199E}"/>
                    </a:ext>
                  </a:extLst>
                </p14:cNvPr>
                <p14:cNvContentPartPr/>
                <p14:nvPr/>
              </p14:nvContentPartPr>
              <p14:xfrm>
                <a:off x="10417277" y="4896205"/>
                <a:ext cx="360" cy="360"/>
              </p14:xfrm>
            </p:contentPart>
          </mc:Choice>
          <mc:Fallback xmlns="">
            <p:pic>
              <p:nvPicPr>
                <p:cNvPr id="12" name="Ink 11">
                  <a:extLst>
                    <a:ext uri="{FF2B5EF4-FFF2-40B4-BE49-F238E27FC236}">
                      <a16:creationId xmlns:a16="http://schemas.microsoft.com/office/drawing/2014/main" id="{AD7CEDE7-D306-4CC5-97EF-6DB6204B199E}"/>
                    </a:ext>
                  </a:extLst>
                </p:cNvPr>
                <p:cNvPicPr/>
                <p:nvPr/>
              </p:nvPicPr>
              <p:blipFill>
                <a:blip r:embed="rId17"/>
                <a:stretch>
                  <a:fillRect/>
                </a:stretch>
              </p:blipFill>
              <p:spPr>
                <a:xfrm>
                  <a:off x="10408277" y="4842205"/>
                  <a:ext cx="18000" cy="108000"/>
                </a:xfrm>
                <a:prstGeom prst="rect">
                  <a:avLst/>
                </a:prstGeom>
              </p:spPr>
            </p:pic>
          </mc:Fallback>
        </mc:AlternateContent>
      </p:grpSp>
      <p:grpSp>
        <p:nvGrpSpPr>
          <p:cNvPr id="18" name="Group 17">
            <a:extLst>
              <a:ext uri="{FF2B5EF4-FFF2-40B4-BE49-F238E27FC236}">
                <a16:creationId xmlns:a16="http://schemas.microsoft.com/office/drawing/2014/main" id="{5083EF7C-8623-48F2-B23C-CFBD5D437005}"/>
              </a:ext>
            </a:extLst>
          </p:cNvPr>
          <p:cNvGrpSpPr/>
          <p:nvPr/>
        </p:nvGrpSpPr>
        <p:grpSpPr>
          <a:xfrm>
            <a:off x="8313077" y="5137045"/>
            <a:ext cx="360" cy="2160"/>
            <a:chOff x="8313077" y="5137045"/>
            <a:chExt cx="360" cy="2160"/>
          </a:xfrm>
        </p:grpSpPr>
        <mc:AlternateContent xmlns:mc="http://schemas.openxmlformats.org/markup-compatibility/2006" xmlns:p14="http://schemas.microsoft.com/office/powerpoint/2010/main" xmlns:aink="http://schemas.microsoft.com/office/drawing/2016/ink">
          <mc:Choice Requires="p14 aink">
            <p:contentPart p14:bwMode="auto" r:id="rId19">
              <p14:nvContentPartPr>
                <p14:cNvPr id="15" name="Ink 14">
                  <a:extLst>
                    <a:ext uri="{FF2B5EF4-FFF2-40B4-BE49-F238E27FC236}">
                      <a16:creationId xmlns:a16="http://schemas.microsoft.com/office/drawing/2014/main" id="{DDCEDCC1-5E3F-4BF4-B6C5-9C205DF0DC1B}"/>
                    </a:ext>
                  </a:extLst>
                </p14:cNvPr>
                <p14:cNvContentPartPr/>
                <p14:nvPr/>
              </p14:nvContentPartPr>
              <p14:xfrm>
                <a:off x="8313077" y="5137045"/>
                <a:ext cx="360" cy="2160"/>
              </p14:xfrm>
            </p:contentPart>
          </mc:Choice>
          <mc:Fallback xmlns="">
            <p:pic>
              <p:nvPicPr>
                <p:cNvPr id="15" name="Ink 14">
                  <a:extLst>
                    <a:ext uri="{FF2B5EF4-FFF2-40B4-BE49-F238E27FC236}">
                      <a16:creationId xmlns:a16="http://schemas.microsoft.com/office/drawing/2014/main" id="{DDCEDCC1-5E3F-4BF4-B6C5-9C205DF0DC1B}"/>
                    </a:ext>
                  </a:extLst>
                </p:cNvPr>
                <p:cNvPicPr/>
                <p:nvPr/>
              </p:nvPicPr>
              <p:blipFill>
                <a:blip r:embed="rId20"/>
                <a:stretch>
                  <a:fillRect/>
                </a:stretch>
              </p:blipFill>
              <p:spPr>
                <a:xfrm>
                  <a:off x="8304077" y="5083045"/>
                  <a:ext cx="18000" cy="1098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1">
              <p14:nvContentPartPr>
                <p14:cNvPr id="16" name="Ink 15">
                  <a:extLst>
                    <a:ext uri="{FF2B5EF4-FFF2-40B4-BE49-F238E27FC236}">
                      <a16:creationId xmlns:a16="http://schemas.microsoft.com/office/drawing/2014/main" id="{6AC292A2-F28B-4404-9A0B-208D5E2EF5D9}"/>
                    </a:ext>
                  </a:extLst>
                </p14:cNvPr>
                <p14:cNvContentPartPr/>
                <p14:nvPr/>
              </p14:nvContentPartPr>
              <p14:xfrm>
                <a:off x="8313077" y="5137045"/>
                <a:ext cx="360" cy="360"/>
              </p14:xfrm>
            </p:contentPart>
          </mc:Choice>
          <mc:Fallback xmlns="">
            <p:pic>
              <p:nvPicPr>
                <p:cNvPr id="16" name="Ink 15">
                  <a:extLst>
                    <a:ext uri="{FF2B5EF4-FFF2-40B4-BE49-F238E27FC236}">
                      <a16:creationId xmlns:a16="http://schemas.microsoft.com/office/drawing/2014/main" id="{6AC292A2-F28B-4404-9A0B-208D5E2EF5D9}"/>
                    </a:ext>
                  </a:extLst>
                </p:cNvPr>
                <p:cNvPicPr/>
                <p:nvPr/>
              </p:nvPicPr>
              <p:blipFill>
                <a:blip r:embed="rId22"/>
                <a:stretch>
                  <a:fillRect/>
                </a:stretch>
              </p:blipFill>
              <p:spPr>
                <a:xfrm>
                  <a:off x="8304077" y="5083045"/>
                  <a:ext cx="18000" cy="108000"/>
                </a:xfrm>
                <a:prstGeom prst="rect">
                  <a:avLst/>
                </a:prstGeom>
              </p:spPr>
            </p:pic>
          </mc:Fallback>
        </mc:AlternateContent>
      </p:grpSp>
      <p:grpSp>
        <p:nvGrpSpPr>
          <p:cNvPr id="37" name="Group 36">
            <a:extLst>
              <a:ext uri="{FF2B5EF4-FFF2-40B4-BE49-F238E27FC236}">
                <a16:creationId xmlns:a16="http://schemas.microsoft.com/office/drawing/2014/main" id="{3E5C700C-1760-4E43-A46C-28D94C372D06}"/>
              </a:ext>
            </a:extLst>
          </p:cNvPr>
          <p:cNvGrpSpPr/>
          <p:nvPr/>
        </p:nvGrpSpPr>
        <p:grpSpPr>
          <a:xfrm>
            <a:off x="8386517" y="4768405"/>
            <a:ext cx="103680" cy="131760"/>
            <a:chOff x="8386517" y="4768405"/>
            <a:chExt cx="103680" cy="131760"/>
          </a:xfrm>
        </p:grpSpPr>
        <mc:AlternateContent xmlns:mc="http://schemas.openxmlformats.org/markup-compatibility/2006" xmlns:p14="http://schemas.microsoft.com/office/powerpoint/2010/main" xmlns:aink="http://schemas.microsoft.com/office/drawing/2016/ink">
          <mc:Choice Requires="p14 aink">
            <p:contentPart p14:bwMode="auto" r:id="rId23">
              <p14:nvContentPartPr>
                <p14:cNvPr id="14" name="Ink 13">
                  <a:extLst>
                    <a:ext uri="{FF2B5EF4-FFF2-40B4-BE49-F238E27FC236}">
                      <a16:creationId xmlns:a16="http://schemas.microsoft.com/office/drawing/2014/main" id="{3F3E8B8B-F1C8-41B1-8271-BFFE50767BF6}"/>
                    </a:ext>
                  </a:extLst>
                </p14:cNvPr>
                <p14:cNvContentPartPr/>
                <p14:nvPr/>
              </p14:nvContentPartPr>
              <p14:xfrm>
                <a:off x="8489837" y="4768405"/>
                <a:ext cx="360" cy="360"/>
              </p14:xfrm>
            </p:contentPart>
          </mc:Choice>
          <mc:Fallback xmlns="">
            <p:pic>
              <p:nvPicPr>
                <p:cNvPr id="14" name="Ink 13">
                  <a:extLst>
                    <a:ext uri="{FF2B5EF4-FFF2-40B4-BE49-F238E27FC236}">
                      <a16:creationId xmlns:a16="http://schemas.microsoft.com/office/drawing/2014/main" id="{3F3E8B8B-F1C8-41B1-8271-BFFE50767BF6}"/>
                    </a:ext>
                  </a:extLst>
                </p:cNvPr>
                <p:cNvPicPr/>
                <p:nvPr/>
              </p:nvPicPr>
              <p:blipFill>
                <a:blip r:embed="rId24"/>
                <a:stretch>
                  <a:fillRect/>
                </a:stretch>
              </p:blipFill>
              <p:spPr>
                <a:xfrm>
                  <a:off x="8480837" y="471440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5">
              <p14:nvContentPartPr>
                <p14:cNvPr id="21" name="Ink 20">
                  <a:extLst>
                    <a:ext uri="{FF2B5EF4-FFF2-40B4-BE49-F238E27FC236}">
                      <a16:creationId xmlns:a16="http://schemas.microsoft.com/office/drawing/2014/main" id="{81D7C864-DA48-4CBB-8E24-9605CC05FCA2}"/>
                    </a:ext>
                  </a:extLst>
                </p14:cNvPr>
                <p14:cNvContentPartPr/>
                <p14:nvPr/>
              </p14:nvContentPartPr>
              <p14:xfrm>
                <a:off x="8386517" y="4871365"/>
                <a:ext cx="360" cy="360"/>
              </p14:xfrm>
            </p:contentPart>
          </mc:Choice>
          <mc:Fallback xmlns="">
            <p:pic>
              <p:nvPicPr>
                <p:cNvPr id="21" name="Ink 20">
                  <a:extLst>
                    <a:ext uri="{FF2B5EF4-FFF2-40B4-BE49-F238E27FC236}">
                      <a16:creationId xmlns:a16="http://schemas.microsoft.com/office/drawing/2014/main" id="{81D7C864-DA48-4CBB-8E24-9605CC05FCA2}"/>
                    </a:ext>
                  </a:extLst>
                </p:cNvPr>
                <p:cNvPicPr/>
                <p:nvPr/>
              </p:nvPicPr>
              <p:blipFill>
                <a:blip r:embed="rId26"/>
                <a:stretch>
                  <a:fillRect/>
                </a:stretch>
              </p:blipFill>
              <p:spPr>
                <a:xfrm>
                  <a:off x="8377517" y="481736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7">
              <p14:nvContentPartPr>
                <p14:cNvPr id="35" name="Ink 34">
                  <a:extLst>
                    <a:ext uri="{FF2B5EF4-FFF2-40B4-BE49-F238E27FC236}">
                      <a16:creationId xmlns:a16="http://schemas.microsoft.com/office/drawing/2014/main" id="{3C594903-2E60-412C-A424-A7EA6881D030}"/>
                    </a:ext>
                  </a:extLst>
                </p14:cNvPr>
                <p14:cNvContentPartPr/>
                <p14:nvPr/>
              </p14:nvContentPartPr>
              <p14:xfrm>
                <a:off x="8386517" y="4871365"/>
                <a:ext cx="13320" cy="28800"/>
              </p14:xfrm>
            </p:contentPart>
          </mc:Choice>
          <mc:Fallback xmlns="">
            <p:pic>
              <p:nvPicPr>
                <p:cNvPr id="35" name="Ink 34">
                  <a:extLst>
                    <a:ext uri="{FF2B5EF4-FFF2-40B4-BE49-F238E27FC236}">
                      <a16:creationId xmlns:a16="http://schemas.microsoft.com/office/drawing/2014/main" id="{3C594903-2E60-412C-A424-A7EA6881D030}"/>
                    </a:ext>
                  </a:extLst>
                </p:cNvPr>
                <p:cNvPicPr/>
                <p:nvPr/>
              </p:nvPicPr>
              <p:blipFill>
                <a:blip r:embed="rId28"/>
                <a:stretch>
                  <a:fillRect/>
                </a:stretch>
              </p:blipFill>
              <p:spPr>
                <a:xfrm>
                  <a:off x="8377517" y="4817365"/>
                  <a:ext cx="30960" cy="13644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29">
            <p14:nvContentPartPr>
              <p14:cNvPr id="36" name="Ink 35">
                <a:extLst>
                  <a:ext uri="{FF2B5EF4-FFF2-40B4-BE49-F238E27FC236}">
                    <a16:creationId xmlns:a16="http://schemas.microsoft.com/office/drawing/2014/main" id="{B9D09550-FA85-419C-A7BF-3E5C64AD2B65}"/>
                  </a:ext>
                </a:extLst>
              </p14:cNvPr>
              <p14:cNvContentPartPr/>
              <p14:nvPr/>
            </p14:nvContentPartPr>
            <p14:xfrm>
              <a:off x="8598197" y="5235325"/>
              <a:ext cx="360" cy="360"/>
            </p14:xfrm>
          </p:contentPart>
        </mc:Choice>
        <mc:Fallback xmlns="">
          <p:pic>
            <p:nvPicPr>
              <p:cNvPr id="36" name="Ink 35">
                <a:extLst>
                  <a:ext uri="{FF2B5EF4-FFF2-40B4-BE49-F238E27FC236}">
                    <a16:creationId xmlns:a16="http://schemas.microsoft.com/office/drawing/2014/main" id="{B9D09550-FA85-419C-A7BF-3E5C64AD2B65}"/>
                  </a:ext>
                </a:extLst>
              </p:cNvPr>
              <p:cNvPicPr/>
              <p:nvPr/>
            </p:nvPicPr>
            <p:blipFill>
              <a:blip r:embed="rId30"/>
              <a:stretch>
                <a:fillRect/>
              </a:stretch>
            </p:blipFill>
            <p:spPr>
              <a:xfrm>
                <a:off x="8589197" y="5181325"/>
                <a:ext cx="18000" cy="108000"/>
              </a:xfrm>
              <a:prstGeom prst="rect">
                <a:avLst/>
              </a:prstGeom>
            </p:spPr>
          </p:pic>
        </mc:Fallback>
      </mc:AlternateContent>
      <p:grpSp>
        <p:nvGrpSpPr>
          <p:cNvPr id="51" name="Group 50">
            <a:extLst>
              <a:ext uri="{FF2B5EF4-FFF2-40B4-BE49-F238E27FC236}">
                <a16:creationId xmlns:a16="http://schemas.microsoft.com/office/drawing/2014/main" id="{C7E32320-4B55-4180-9618-470FF6AA1F15}"/>
              </a:ext>
            </a:extLst>
          </p:cNvPr>
          <p:cNvGrpSpPr/>
          <p:nvPr/>
        </p:nvGrpSpPr>
        <p:grpSpPr>
          <a:xfrm>
            <a:off x="8666927" y="4838204"/>
            <a:ext cx="179310" cy="141840"/>
            <a:chOff x="8666927" y="4838204"/>
            <a:chExt cx="179310" cy="141840"/>
          </a:xfrm>
        </p:grpSpPr>
        <mc:AlternateContent xmlns:mc="http://schemas.openxmlformats.org/markup-compatibility/2006" xmlns:p14="http://schemas.microsoft.com/office/powerpoint/2010/main" xmlns:aink="http://schemas.microsoft.com/office/drawing/2016/ink">
          <mc:Choice Requires="p14 aink">
            <p:contentPart p14:bwMode="auto" r:id="rId31">
              <p14:nvContentPartPr>
                <p14:cNvPr id="38" name="Ink 37">
                  <a:extLst>
                    <a:ext uri="{FF2B5EF4-FFF2-40B4-BE49-F238E27FC236}">
                      <a16:creationId xmlns:a16="http://schemas.microsoft.com/office/drawing/2014/main" id="{C525037E-0E7C-4599-BC20-E94C237649BC}"/>
                    </a:ext>
                  </a:extLst>
                </p14:cNvPr>
                <p14:cNvContentPartPr/>
                <p14:nvPr/>
              </p14:nvContentPartPr>
              <p14:xfrm>
                <a:off x="8715917" y="4856965"/>
                <a:ext cx="360" cy="360"/>
              </p14:xfrm>
            </p:contentPart>
          </mc:Choice>
          <mc:Fallback xmlns="">
            <p:pic>
              <p:nvPicPr>
                <p:cNvPr id="38" name="Ink 37">
                  <a:extLst>
                    <a:ext uri="{FF2B5EF4-FFF2-40B4-BE49-F238E27FC236}">
                      <a16:creationId xmlns:a16="http://schemas.microsoft.com/office/drawing/2014/main" id="{C525037E-0E7C-4599-BC20-E94C237649BC}"/>
                    </a:ext>
                  </a:extLst>
                </p:cNvPr>
                <p:cNvPicPr/>
                <p:nvPr/>
              </p:nvPicPr>
              <p:blipFill>
                <a:blip r:embed="rId32"/>
                <a:stretch>
                  <a:fillRect/>
                </a:stretch>
              </p:blipFill>
              <p:spPr>
                <a:xfrm>
                  <a:off x="8706917" y="480296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3">
              <p14:nvContentPartPr>
                <p14:cNvPr id="39" name="Ink 38">
                  <a:extLst>
                    <a:ext uri="{FF2B5EF4-FFF2-40B4-BE49-F238E27FC236}">
                      <a16:creationId xmlns:a16="http://schemas.microsoft.com/office/drawing/2014/main" id="{7D15CEE5-0E87-4841-8D04-5E46765CB9C8}"/>
                    </a:ext>
                  </a:extLst>
                </p14:cNvPr>
                <p14:cNvContentPartPr/>
                <p14:nvPr/>
              </p14:nvContentPartPr>
              <p14:xfrm>
                <a:off x="8720957" y="4861645"/>
                <a:ext cx="4320" cy="360"/>
              </p14:xfrm>
            </p:contentPart>
          </mc:Choice>
          <mc:Fallback xmlns="">
            <p:pic>
              <p:nvPicPr>
                <p:cNvPr id="39" name="Ink 38">
                  <a:extLst>
                    <a:ext uri="{FF2B5EF4-FFF2-40B4-BE49-F238E27FC236}">
                      <a16:creationId xmlns:a16="http://schemas.microsoft.com/office/drawing/2014/main" id="{7D15CEE5-0E87-4841-8D04-5E46765CB9C8}"/>
                    </a:ext>
                  </a:extLst>
                </p:cNvPr>
                <p:cNvPicPr/>
                <p:nvPr/>
              </p:nvPicPr>
              <p:blipFill>
                <a:blip r:embed="rId34"/>
                <a:stretch>
                  <a:fillRect/>
                </a:stretch>
              </p:blipFill>
              <p:spPr>
                <a:xfrm>
                  <a:off x="8711139" y="4807645"/>
                  <a:ext cx="23564"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5">
              <p14:nvContentPartPr>
                <p14:cNvPr id="40" name="Ink 39">
                  <a:extLst>
                    <a:ext uri="{FF2B5EF4-FFF2-40B4-BE49-F238E27FC236}">
                      <a16:creationId xmlns:a16="http://schemas.microsoft.com/office/drawing/2014/main" id="{88AC4970-0941-4FF9-87B7-6DDBF8BB1D4F}"/>
                    </a:ext>
                  </a:extLst>
                </p14:cNvPr>
                <p14:cNvContentPartPr/>
                <p14:nvPr/>
              </p14:nvContentPartPr>
              <p14:xfrm>
                <a:off x="8843717" y="4945525"/>
                <a:ext cx="360" cy="360"/>
              </p14:xfrm>
            </p:contentPart>
          </mc:Choice>
          <mc:Fallback xmlns="">
            <p:pic>
              <p:nvPicPr>
                <p:cNvPr id="40" name="Ink 39">
                  <a:extLst>
                    <a:ext uri="{FF2B5EF4-FFF2-40B4-BE49-F238E27FC236}">
                      <a16:creationId xmlns:a16="http://schemas.microsoft.com/office/drawing/2014/main" id="{88AC4970-0941-4FF9-87B7-6DDBF8BB1D4F}"/>
                    </a:ext>
                  </a:extLst>
                </p:cNvPr>
                <p:cNvPicPr/>
                <p:nvPr/>
              </p:nvPicPr>
              <p:blipFill>
                <a:blip r:embed="rId36"/>
                <a:stretch>
                  <a:fillRect/>
                </a:stretch>
              </p:blipFill>
              <p:spPr>
                <a:xfrm>
                  <a:off x="8834717" y="489152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7">
              <p14:nvContentPartPr>
                <p14:cNvPr id="41" name="Ink 40">
                  <a:extLst>
                    <a:ext uri="{FF2B5EF4-FFF2-40B4-BE49-F238E27FC236}">
                      <a16:creationId xmlns:a16="http://schemas.microsoft.com/office/drawing/2014/main" id="{E170C9EE-3D2F-4F57-BCF4-102F5900DB29}"/>
                    </a:ext>
                  </a:extLst>
                </p14:cNvPr>
                <p14:cNvContentPartPr/>
                <p14:nvPr/>
              </p14:nvContentPartPr>
              <p14:xfrm>
                <a:off x="8843717" y="4945525"/>
                <a:ext cx="2520" cy="360"/>
              </p14:xfrm>
            </p:contentPart>
          </mc:Choice>
          <mc:Fallback xmlns="">
            <p:pic>
              <p:nvPicPr>
                <p:cNvPr id="41" name="Ink 40">
                  <a:extLst>
                    <a:ext uri="{FF2B5EF4-FFF2-40B4-BE49-F238E27FC236}">
                      <a16:creationId xmlns:a16="http://schemas.microsoft.com/office/drawing/2014/main" id="{E170C9EE-3D2F-4F57-BCF4-102F5900DB29}"/>
                    </a:ext>
                  </a:extLst>
                </p:cNvPr>
                <p:cNvPicPr/>
                <p:nvPr/>
              </p:nvPicPr>
              <p:blipFill>
                <a:blip r:embed="rId36"/>
                <a:stretch>
                  <a:fillRect/>
                </a:stretch>
              </p:blipFill>
              <p:spPr>
                <a:xfrm>
                  <a:off x="8834717" y="4891525"/>
                  <a:ext cx="2016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8">
              <p14:nvContentPartPr>
                <p14:cNvPr id="44" name="Ink 43">
                  <a:extLst>
                    <a:ext uri="{FF2B5EF4-FFF2-40B4-BE49-F238E27FC236}">
                      <a16:creationId xmlns:a16="http://schemas.microsoft.com/office/drawing/2014/main" id="{0A7AC770-94F2-455E-9DF2-FF18DC508F05}"/>
                    </a:ext>
                  </a:extLst>
                </p14:cNvPr>
                <p14:cNvContentPartPr/>
                <p14:nvPr/>
              </p14:nvContentPartPr>
              <p14:xfrm>
                <a:off x="8717327" y="4838204"/>
                <a:ext cx="360" cy="360"/>
              </p14:xfrm>
            </p:contentPart>
          </mc:Choice>
          <mc:Fallback xmlns="">
            <p:pic>
              <p:nvPicPr>
                <p:cNvPr id="44" name="Ink 43">
                  <a:extLst>
                    <a:ext uri="{FF2B5EF4-FFF2-40B4-BE49-F238E27FC236}">
                      <a16:creationId xmlns:a16="http://schemas.microsoft.com/office/drawing/2014/main" id="{0A7AC770-94F2-455E-9DF2-FF18DC508F05}"/>
                    </a:ext>
                  </a:extLst>
                </p:cNvPr>
                <p:cNvPicPr/>
                <p:nvPr/>
              </p:nvPicPr>
              <p:blipFill>
                <a:blip r:embed="rId39"/>
                <a:stretch>
                  <a:fillRect/>
                </a:stretch>
              </p:blipFill>
              <p:spPr>
                <a:xfrm>
                  <a:off x="8708327" y="4784204"/>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0">
              <p14:nvContentPartPr>
                <p14:cNvPr id="45" name="Ink 44">
                  <a:extLst>
                    <a:ext uri="{FF2B5EF4-FFF2-40B4-BE49-F238E27FC236}">
                      <a16:creationId xmlns:a16="http://schemas.microsoft.com/office/drawing/2014/main" id="{00092341-13C4-4D43-BA40-D51E6CD00550}"/>
                    </a:ext>
                  </a:extLst>
                </p14:cNvPr>
                <p14:cNvContentPartPr/>
                <p14:nvPr/>
              </p14:nvContentPartPr>
              <p14:xfrm>
                <a:off x="8744327" y="4971044"/>
                <a:ext cx="360" cy="360"/>
              </p14:xfrm>
            </p:contentPart>
          </mc:Choice>
          <mc:Fallback xmlns="">
            <p:pic>
              <p:nvPicPr>
                <p:cNvPr id="45" name="Ink 44">
                  <a:extLst>
                    <a:ext uri="{FF2B5EF4-FFF2-40B4-BE49-F238E27FC236}">
                      <a16:creationId xmlns:a16="http://schemas.microsoft.com/office/drawing/2014/main" id="{00092341-13C4-4D43-BA40-D51E6CD00550}"/>
                    </a:ext>
                  </a:extLst>
                </p:cNvPr>
                <p:cNvPicPr/>
                <p:nvPr/>
              </p:nvPicPr>
              <p:blipFill>
                <a:blip r:embed="rId41"/>
                <a:stretch>
                  <a:fillRect/>
                </a:stretch>
              </p:blipFill>
              <p:spPr>
                <a:xfrm>
                  <a:off x="8735327" y="4917044"/>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2">
              <p14:nvContentPartPr>
                <p14:cNvPr id="46" name="Ink 45">
                  <a:extLst>
                    <a:ext uri="{FF2B5EF4-FFF2-40B4-BE49-F238E27FC236}">
                      <a16:creationId xmlns:a16="http://schemas.microsoft.com/office/drawing/2014/main" id="{99B3CCF0-80DD-4447-A733-35DE54B63FF2}"/>
                    </a:ext>
                  </a:extLst>
                </p14:cNvPr>
                <p14:cNvContentPartPr/>
                <p14:nvPr/>
              </p14:nvContentPartPr>
              <p14:xfrm>
                <a:off x="8744327" y="4971044"/>
                <a:ext cx="360" cy="360"/>
              </p14:xfrm>
            </p:contentPart>
          </mc:Choice>
          <mc:Fallback xmlns="">
            <p:pic>
              <p:nvPicPr>
                <p:cNvPr id="46" name="Ink 45">
                  <a:extLst>
                    <a:ext uri="{FF2B5EF4-FFF2-40B4-BE49-F238E27FC236}">
                      <a16:creationId xmlns:a16="http://schemas.microsoft.com/office/drawing/2014/main" id="{99B3CCF0-80DD-4447-A733-35DE54B63FF2}"/>
                    </a:ext>
                  </a:extLst>
                </p:cNvPr>
                <p:cNvPicPr/>
                <p:nvPr/>
              </p:nvPicPr>
              <p:blipFill>
                <a:blip r:embed="rId41"/>
                <a:stretch>
                  <a:fillRect/>
                </a:stretch>
              </p:blipFill>
              <p:spPr>
                <a:xfrm>
                  <a:off x="8735327" y="4917044"/>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3">
              <p14:nvContentPartPr>
                <p14:cNvPr id="47" name="Ink 46">
                  <a:extLst>
                    <a:ext uri="{FF2B5EF4-FFF2-40B4-BE49-F238E27FC236}">
                      <a16:creationId xmlns:a16="http://schemas.microsoft.com/office/drawing/2014/main" id="{45B23512-B25F-42A8-94A6-3E0D5AD8C3B1}"/>
                    </a:ext>
                  </a:extLst>
                </p14:cNvPr>
                <p14:cNvContentPartPr/>
                <p14:nvPr/>
              </p14:nvContentPartPr>
              <p14:xfrm>
                <a:off x="8666927" y="4969244"/>
                <a:ext cx="77760" cy="10800"/>
              </p14:xfrm>
            </p:contentPart>
          </mc:Choice>
          <mc:Fallback xmlns="">
            <p:pic>
              <p:nvPicPr>
                <p:cNvPr id="47" name="Ink 46">
                  <a:extLst>
                    <a:ext uri="{FF2B5EF4-FFF2-40B4-BE49-F238E27FC236}">
                      <a16:creationId xmlns:a16="http://schemas.microsoft.com/office/drawing/2014/main" id="{45B23512-B25F-42A8-94A6-3E0D5AD8C3B1}"/>
                    </a:ext>
                  </a:extLst>
                </p:cNvPr>
                <p:cNvPicPr/>
                <p:nvPr/>
              </p:nvPicPr>
              <p:blipFill>
                <a:blip r:embed="rId44"/>
                <a:stretch>
                  <a:fillRect/>
                </a:stretch>
              </p:blipFill>
              <p:spPr>
                <a:xfrm>
                  <a:off x="8657927" y="4915244"/>
                  <a:ext cx="95400" cy="11844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45">
            <p14:nvContentPartPr>
              <p14:cNvPr id="48" name="Ink 47">
                <a:extLst>
                  <a:ext uri="{FF2B5EF4-FFF2-40B4-BE49-F238E27FC236}">
                    <a16:creationId xmlns:a16="http://schemas.microsoft.com/office/drawing/2014/main" id="{637A09D9-6A8C-4952-9DEE-74D6A398D119}"/>
                  </a:ext>
                </a:extLst>
              </p14:cNvPr>
              <p14:cNvContentPartPr/>
              <p14:nvPr/>
            </p14:nvContentPartPr>
            <p14:xfrm>
              <a:off x="7847927" y="5956724"/>
              <a:ext cx="360" cy="360"/>
            </p14:xfrm>
          </p:contentPart>
        </mc:Choice>
        <mc:Fallback xmlns="">
          <p:pic>
            <p:nvPicPr>
              <p:cNvPr id="48" name="Ink 47">
                <a:extLst>
                  <a:ext uri="{FF2B5EF4-FFF2-40B4-BE49-F238E27FC236}">
                    <a16:creationId xmlns:a16="http://schemas.microsoft.com/office/drawing/2014/main" id="{637A09D9-6A8C-4952-9DEE-74D6A398D119}"/>
                  </a:ext>
                </a:extLst>
              </p:cNvPr>
              <p:cNvPicPr/>
              <p:nvPr/>
            </p:nvPicPr>
            <p:blipFill>
              <a:blip r:embed="rId46"/>
              <a:stretch>
                <a:fillRect/>
              </a:stretch>
            </p:blipFill>
            <p:spPr>
              <a:xfrm>
                <a:off x="7838927" y="5902724"/>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7">
            <p14:nvContentPartPr>
              <p14:cNvPr id="49" name="Ink 48">
                <a:extLst>
                  <a:ext uri="{FF2B5EF4-FFF2-40B4-BE49-F238E27FC236}">
                    <a16:creationId xmlns:a16="http://schemas.microsoft.com/office/drawing/2014/main" id="{E1890238-2A49-4BBC-A4BB-4194DF297150}"/>
                  </a:ext>
                </a:extLst>
              </p14:cNvPr>
              <p14:cNvContentPartPr/>
              <p14:nvPr/>
            </p14:nvContentPartPr>
            <p14:xfrm>
              <a:off x="7661087" y="5983004"/>
              <a:ext cx="360" cy="360"/>
            </p14:xfrm>
          </p:contentPart>
        </mc:Choice>
        <mc:Fallback xmlns="">
          <p:pic>
            <p:nvPicPr>
              <p:cNvPr id="49" name="Ink 48">
                <a:extLst>
                  <a:ext uri="{FF2B5EF4-FFF2-40B4-BE49-F238E27FC236}">
                    <a16:creationId xmlns:a16="http://schemas.microsoft.com/office/drawing/2014/main" id="{E1890238-2A49-4BBC-A4BB-4194DF297150}"/>
                  </a:ext>
                </a:extLst>
              </p:cNvPr>
              <p:cNvPicPr/>
              <p:nvPr/>
            </p:nvPicPr>
            <p:blipFill>
              <a:blip r:embed="rId48"/>
              <a:stretch>
                <a:fillRect/>
              </a:stretch>
            </p:blipFill>
            <p:spPr>
              <a:xfrm>
                <a:off x="7652087" y="5929004"/>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9">
            <p14:nvContentPartPr>
              <p14:cNvPr id="50" name="Ink 49">
                <a:extLst>
                  <a:ext uri="{FF2B5EF4-FFF2-40B4-BE49-F238E27FC236}">
                    <a16:creationId xmlns:a16="http://schemas.microsoft.com/office/drawing/2014/main" id="{A18AE4E8-DEDA-446E-8F6F-CE15E15D5B30}"/>
                  </a:ext>
                </a:extLst>
              </p14:cNvPr>
              <p14:cNvContentPartPr/>
              <p14:nvPr/>
            </p14:nvContentPartPr>
            <p14:xfrm>
              <a:off x="5646167" y="5583764"/>
              <a:ext cx="360" cy="360"/>
            </p14:xfrm>
          </p:contentPart>
        </mc:Choice>
        <mc:Fallback xmlns="">
          <p:pic>
            <p:nvPicPr>
              <p:cNvPr id="50" name="Ink 49">
                <a:extLst>
                  <a:ext uri="{FF2B5EF4-FFF2-40B4-BE49-F238E27FC236}">
                    <a16:creationId xmlns:a16="http://schemas.microsoft.com/office/drawing/2014/main" id="{A18AE4E8-DEDA-446E-8F6F-CE15E15D5B30}"/>
                  </a:ext>
                </a:extLst>
              </p:cNvPr>
              <p:cNvPicPr/>
              <p:nvPr/>
            </p:nvPicPr>
            <p:blipFill>
              <a:blip r:embed="rId50"/>
              <a:stretch>
                <a:fillRect/>
              </a:stretch>
            </p:blipFill>
            <p:spPr>
              <a:xfrm>
                <a:off x="5637167" y="5529764"/>
                <a:ext cx="18000" cy="108000"/>
              </a:xfrm>
              <a:prstGeom prst="rect">
                <a:avLst/>
              </a:prstGeom>
            </p:spPr>
          </p:pic>
        </mc:Fallback>
      </mc:AlternateContent>
      <p:sp>
        <p:nvSpPr>
          <p:cNvPr id="53" name="Multiplication Sign 52">
            <a:extLst>
              <a:ext uri="{FF2B5EF4-FFF2-40B4-BE49-F238E27FC236}">
                <a16:creationId xmlns:a16="http://schemas.microsoft.com/office/drawing/2014/main" id="{9DD6B15F-A2DF-92DA-95EF-3499BCE7727C}"/>
              </a:ext>
            </a:extLst>
          </p:cNvPr>
          <p:cNvSpPr/>
          <p:nvPr/>
        </p:nvSpPr>
        <p:spPr>
          <a:xfrm>
            <a:off x="74513" y="3854275"/>
            <a:ext cx="536772" cy="720029"/>
          </a:xfrm>
          <a:prstGeom prst="mathMultiply">
            <a:avLst/>
          </a:prstGeom>
          <a:solidFill>
            <a:srgbClr val="C00000">
              <a:alpha val="21176"/>
            </a:srgb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5" name="TextBox 12">
            <a:extLst>
              <a:ext uri="{FF2B5EF4-FFF2-40B4-BE49-F238E27FC236}">
                <a16:creationId xmlns:a16="http://schemas.microsoft.com/office/drawing/2014/main" id="{B9D870BF-2BB1-CA02-2AA8-24E809BA278B}"/>
              </a:ext>
            </a:extLst>
          </p:cNvPr>
          <p:cNvSpPr txBox="1"/>
          <p:nvPr/>
        </p:nvSpPr>
        <p:spPr>
          <a:xfrm>
            <a:off x="543293" y="733568"/>
            <a:ext cx="7786097" cy="556627"/>
          </a:xfrm>
          <a:prstGeom prst="rect">
            <a:avLst/>
          </a:prstGeom>
        </p:spPr>
        <p:txBody>
          <a:bodyPr wrap="square" lIns="0" tIns="0" rIns="0" bIns="0" rtlCol="0" anchor="t">
            <a:spAutoFit/>
          </a:bodyPr>
          <a:lstStyle/>
          <a:p>
            <a:pPr>
              <a:lnSpc>
                <a:spcPts val="4179"/>
              </a:lnSpc>
            </a:pPr>
            <a:r>
              <a:rPr lang="en-US" sz="4250" dirty="0">
                <a:solidFill>
                  <a:srgbClr val="FFFFFF"/>
                </a:solidFill>
                <a:latin typeface="Aptos ExtraBold"/>
              </a:rPr>
              <a:t>STEP 1:</a:t>
            </a:r>
            <a:r>
              <a:rPr lang="en-US" sz="4250" dirty="0">
                <a:solidFill>
                  <a:srgbClr val="A1DDE4"/>
                </a:solidFill>
                <a:latin typeface="Aptos ExtraBold"/>
              </a:rPr>
              <a:t> GLACIAL</a:t>
            </a:r>
            <a:r>
              <a:rPr lang="en-US" sz="4250" dirty="0">
                <a:solidFill>
                  <a:srgbClr val="A1DDE4"/>
                </a:solidFill>
                <a:latin typeface="Aptos" panose="020B0004020202020204" pitchFamily="34" charset="0"/>
                <a:ea typeface="+mn-lt"/>
                <a:cs typeface="+mn-lt"/>
              </a:rPr>
              <a:t>®</a:t>
            </a:r>
            <a:r>
              <a:rPr lang="en-US" sz="4250" dirty="0">
                <a:solidFill>
                  <a:srgbClr val="A1DDE4"/>
                </a:solidFill>
                <a:latin typeface="Aptos ExtraBold"/>
              </a:rPr>
              <a:t> SKIN PEEL</a:t>
            </a:r>
          </a:p>
        </p:txBody>
      </p:sp>
      <p:sp>
        <p:nvSpPr>
          <p:cNvPr id="32" name="Right Arrow 31">
            <a:extLst>
              <a:ext uri="{FF2B5EF4-FFF2-40B4-BE49-F238E27FC236}">
                <a16:creationId xmlns:a16="http://schemas.microsoft.com/office/drawing/2014/main" id="{78E0DC33-C88C-7DB0-3030-BE9FB9930888}"/>
              </a:ext>
            </a:extLst>
          </p:cNvPr>
          <p:cNvSpPr/>
          <p:nvPr/>
        </p:nvSpPr>
        <p:spPr>
          <a:xfrm>
            <a:off x="2805576" y="2093546"/>
            <a:ext cx="1451822" cy="188670"/>
          </a:xfrm>
          <a:prstGeom prst="rightArrow">
            <a:avLst/>
          </a:prstGeom>
          <a:solidFill>
            <a:schemeClr val="bg1"/>
          </a:solidFill>
          <a:ln w="25400" cap="flat" cmpd="sng" algn="ctr">
            <a:no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solidFill>
                <a:schemeClr val="bg1"/>
              </a:solidFill>
              <a:latin typeface="Aptos" panose="020B0004020202020204" pitchFamily="34" charset="0"/>
            </a:endParaRPr>
          </a:p>
        </p:txBody>
      </p:sp>
      <p:pic>
        <p:nvPicPr>
          <p:cNvPr id="26" name="Picture 25">
            <a:extLst>
              <a:ext uri="{FF2B5EF4-FFF2-40B4-BE49-F238E27FC236}">
                <a16:creationId xmlns:a16="http://schemas.microsoft.com/office/drawing/2014/main" id="{E4862C13-5AB1-5343-4A14-EA80A4A0363B}"/>
              </a:ext>
            </a:extLst>
          </p:cNvPr>
          <p:cNvPicPr>
            <a:picLocks noChangeAspect="1"/>
          </p:cNvPicPr>
          <p:nvPr/>
        </p:nvPicPr>
        <p:blipFill>
          <a:blip r:embed="rId51"/>
          <a:stretch>
            <a:fillRect/>
          </a:stretch>
        </p:blipFill>
        <p:spPr>
          <a:xfrm>
            <a:off x="2896355" y="3760947"/>
            <a:ext cx="977544" cy="629973"/>
          </a:xfrm>
          <a:prstGeom prst="rect">
            <a:avLst/>
          </a:prstGeom>
        </p:spPr>
      </p:pic>
      <p:grpSp>
        <p:nvGrpSpPr>
          <p:cNvPr id="52" name="Group 51">
            <a:extLst>
              <a:ext uri="{FF2B5EF4-FFF2-40B4-BE49-F238E27FC236}">
                <a16:creationId xmlns:a16="http://schemas.microsoft.com/office/drawing/2014/main" id="{3FA702D7-1855-24A9-53FB-0A33B6B0274D}"/>
              </a:ext>
            </a:extLst>
          </p:cNvPr>
          <p:cNvGrpSpPr/>
          <p:nvPr/>
        </p:nvGrpSpPr>
        <p:grpSpPr>
          <a:xfrm>
            <a:off x="8224412" y="1712100"/>
            <a:ext cx="1445387" cy="2571253"/>
            <a:chOff x="4866007" y="1364623"/>
            <a:chExt cx="1748790" cy="3110988"/>
          </a:xfrm>
        </p:grpSpPr>
        <p:grpSp>
          <p:nvGrpSpPr>
            <p:cNvPr id="54" name="Group 53">
              <a:extLst>
                <a:ext uri="{FF2B5EF4-FFF2-40B4-BE49-F238E27FC236}">
                  <a16:creationId xmlns:a16="http://schemas.microsoft.com/office/drawing/2014/main" id="{1DC43C2F-BD5B-92DF-286B-64A50BBBA364}"/>
                </a:ext>
              </a:extLst>
            </p:cNvPr>
            <p:cNvGrpSpPr/>
            <p:nvPr/>
          </p:nvGrpSpPr>
          <p:grpSpPr>
            <a:xfrm>
              <a:off x="4866007" y="1364623"/>
              <a:ext cx="1748790" cy="3110988"/>
              <a:chOff x="8300906" y="1199946"/>
              <a:chExt cx="1748790" cy="3110988"/>
            </a:xfrm>
          </p:grpSpPr>
          <p:pic>
            <p:nvPicPr>
              <p:cNvPr id="57" name="Picture 56" descr="A picture containing graphical user interface&#10;&#10;Description automatically generated">
                <a:extLst>
                  <a:ext uri="{FF2B5EF4-FFF2-40B4-BE49-F238E27FC236}">
                    <a16:creationId xmlns:a16="http://schemas.microsoft.com/office/drawing/2014/main" id="{7EFA34FA-D2D3-F5ED-C42F-31B379D63D61}"/>
                  </a:ext>
                </a:extLst>
              </p:cNvPr>
              <p:cNvPicPr>
                <a:picLocks noChangeAspect="1"/>
              </p:cNvPicPr>
              <p:nvPr/>
            </p:nvPicPr>
            <p:blipFill>
              <a:blip r:embed="rId52" cstate="print">
                <a:extLst>
                  <a:ext uri="{28A0092B-C50C-407E-A947-70E740481C1C}">
                    <a14:useLocalDpi xmlns:a14="http://schemas.microsoft.com/office/drawing/2010/main"/>
                  </a:ext>
                </a:extLst>
              </a:blip>
              <a:stretch>
                <a:fillRect/>
              </a:stretch>
            </p:blipFill>
            <p:spPr>
              <a:xfrm>
                <a:off x="8300906" y="1201974"/>
                <a:ext cx="1748790" cy="3108960"/>
              </a:xfrm>
              <a:prstGeom prst="rect">
                <a:avLst/>
              </a:prstGeom>
              <a:ln w="127000" cap="sq">
                <a:noFill/>
                <a:miter lim="800000"/>
              </a:ln>
              <a:effectLst>
                <a:outerShdw blurRad="57150" dist="50800" dir="2700000" algn="tl" rotWithShape="0">
                  <a:srgbClr val="000000">
                    <a:alpha val="40000"/>
                  </a:srgbClr>
                </a:outerShdw>
              </a:effectLst>
            </p:spPr>
          </p:pic>
          <p:pic>
            <p:nvPicPr>
              <p:cNvPr id="58" name="Picture 57" descr="A picture containing outdoor, cookie cutter&#10;&#10;Description automatically generated">
                <a:extLst>
                  <a:ext uri="{FF2B5EF4-FFF2-40B4-BE49-F238E27FC236}">
                    <a16:creationId xmlns:a16="http://schemas.microsoft.com/office/drawing/2014/main" id="{DF8FDF4E-558C-62E9-B2EA-91719872B1E6}"/>
                  </a:ext>
                </a:extLst>
              </p:cNvPr>
              <p:cNvPicPr>
                <a:picLocks noChangeAspect="1"/>
              </p:cNvPicPr>
              <p:nvPr/>
            </p:nvPicPr>
            <p:blipFill>
              <a:blip r:embed="rId53" cstate="print">
                <a:extLst>
                  <a:ext uri="{28A0092B-C50C-407E-A947-70E740481C1C}">
                    <a14:useLocalDpi xmlns:a14="http://schemas.microsoft.com/office/drawing/2010/main"/>
                  </a:ext>
                </a:extLst>
              </a:blip>
              <a:stretch>
                <a:fillRect/>
              </a:stretch>
            </p:blipFill>
            <p:spPr>
              <a:xfrm>
                <a:off x="8300906" y="2073639"/>
                <a:ext cx="317279" cy="324787"/>
              </a:xfrm>
              <a:prstGeom prst="rect">
                <a:avLst/>
              </a:prstGeom>
            </p:spPr>
          </p:pic>
          <p:pic>
            <p:nvPicPr>
              <p:cNvPr id="59" name="Picture 58" descr="A picture containing graphical user interface&#10;&#10;Description automatically generated">
                <a:extLst>
                  <a:ext uri="{FF2B5EF4-FFF2-40B4-BE49-F238E27FC236}">
                    <a16:creationId xmlns:a16="http://schemas.microsoft.com/office/drawing/2014/main" id="{9BEE0111-93B7-A230-0DC9-996AACFDE3DA}"/>
                  </a:ext>
                </a:extLst>
              </p:cNvPr>
              <p:cNvPicPr>
                <a:picLocks noChangeAspect="1"/>
              </p:cNvPicPr>
              <p:nvPr/>
            </p:nvPicPr>
            <p:blipFill>
              <a:blip r:embed="rId54" cstate="print">
                <a:extLst>
                  <a:ext uri="{28A0092B-C50C-407E-A947-70E740481C1C}">
                    <a14:useLocalDpi xmlns:a14="http://schemas.microsoft.com/office/drawing/2010/main"/>
                  </a:ext>
                </a:extLst>
              </a:blip>
              <a:srcRect/>
              <a:stretch>
                <a:fillRect/>
              </a:stretch>
            </p:blipFill>
            <p:spPr>
              <a:xfrm>
                <a:off x="8608247" y="1199946"/>
                <a:ext cx="215339" cy="3108960"/>
              </a:xfrm>
              <a:prstGeom prst="rect">
                <a:avLst/>
              </a:prstGeom>
            </p:spPr>
          </p:pic>
        </p:grpSp>
        <p:sp>
          <p:nvSpPr>
            <p:cNvPr id="55" name="Oval 54">
              <a:extLst>
                <a:ext uri="{FF2B5EF4-FFF2-40B4-BE49-F238E27FC236}">
                  <a16:creationId xmlns:a16="http://schemas.microsoft.com/office/drawing/2014/main" id="{8892F32A-F139-2D34-1C2C-5A2796E10ACD}"/>
                </a:ext>
              </a:extLst>
            </p:cNvPr>
            <p:cNvSpPr/>
            <p:nvPr/>
          </p:nvSpPr>
          <p:spPr>
            <a:xfrm>
              <a:off x="5743699" y="3384468"/>
              <a:ext cx="312718" cy="307039"/>
            </a:xfrm>
            <a:prstGeom prst="ellipse">
              <a:avLst/>
            </a:prstGeom>
            <a:solidFill>
              <a:srgbClr val="1F3C8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56" name="TextBox 55">
              <a:extLst>
                <a:ext uri="{FF2B5EF4-FFF2-40B4-BE49-F238E27FC236}">
                  <a16:creationId xmlns:a16="http://schemas.microsoft.com/office/drawing/2014/main" id="{86EAAAFB-6424-3584-0857-777F9E7E375B}"/>
                </a:ext>
              </a:extLst>
            </p:cNvPr>
            <p:cNvSpPr txBox="1"/>
            <p:nvPr/>
          </p:nvSpPr>
          <p:spPr>
            <a:xfrm>
              <a:off x="5719559" y="3437738"/>
              <a:ext cx="518556" cy="184666"/>
            </a:xfrm>
            <a:prstGeom prst="rect">
              <a:avLst/>
            </a:prstGeom>
            <a:noFill/>
          </p:spPr>
          <p:txBody>
            <a:bodyPr wrap="square" rtlCol="0">
              <a:spAutoFit/>
            </a:bodyPr>
            <a:lstStyle/>
            <a:p>
              <a:r>
                <a:rPr lang="en-US" sz="600">
                  <a:solidFill>
                    <a:schemeClr val="bg1"/>
                  </a:solidFill>
                  <a:latin typeface="Aptos" panose="020B0004020202020204" pitchFamily="34" charset="0"/>
                </a:rPr>
                <a:t>05:00</a:t>
              </a:r>
            </a:p>
          </p:txBody>
        </p:sp>
      </p:grpSp>
      <p:pic>
        <p:nvPicPr>
          <p:cNvPr id="7" name="Picture 6">
            <a:extLst>
              <a:ext uri="{FF2B5EF4-FFF2-40B4-BE49-F238E27FC236}">
                <a16:creationId xmlns:a16="http://schemas.microsoft.com/office/drawing/2014/main" id="{096C2699-1050-B962-52D3-001EE62384A7}"/>
              </a:ext>
            </a:extLst>
          </p:cNvPr>
          <p:cNvPicPr>
            <a:picLocks noChangeAspect="1"/>
          </p:cNvPicPr>
          <p:nvPr/>
        </p:nvPicPr>
        <p:blipFill>
          <a:blip r:embed="rId55" cstate="print">
            <a:extLst>
              <a:ext uri="{28A0092B-C50C-407E-A947-70E740481C1C}">
                <a14:useLocalDpi xmlns:a14="http://schemas.microsoft.com/office/drawing/2010/main"/>
              </a:ext>
            </a:extLst>
          </a:blip>
          <a:srcRect r="-1334"/>
          <a:stretch>
            <a:fillRect/>
          </a:stretch>
        </p:blipFill>
        <p:spPr>
          <a:xfrm>
            <a:off x="6528025" y="2514481"/>
            <a:ext cx="1322533" cy="214213"/>
          </a:xfrm>
          <a:prstGeom prst="rect">
            <a:avLst/>
          </a:prstGeom>
        </p:spPr>
      </p:pic>
      <p:pic>
        <p:nvPicPr>
          <p:cNvPr id="31" name="Picture 30">
            <a:extLst>
              <a:ext uri="{FF2B5EF4-FFF2-40B4-BE49-F238E27FC236}">
                <a16:creationId xmlns:a16="http://schemas.microsoft.com/office/drawing/2014/main" id="{D412B35A-361F-419E-102E-B6A547DC00EB}"/>
              </a:ext>
            </a:extLst>
          </p:cNvPr>
          <p:cNvPicPr>
            <a:picLocks noChangeAspect="1"/>
          </p:cNvPicPr>
          <p:nvPr/>
        </p:nvPicPr>
        <p:blipFill>
          <a:blip r:embed="rId56"/>
          <a:stretch>
            <a:fillRect/>
          </a:stretch>
        </p:blipFill>
        <p:spPr>
          <a:xfrm>
            <a:off x="10012780" y="2520171"/>
            <a:ext cx="1305128" cy="206798"/>
          </a:xfrm>
          <a:prstGeom prst="rect">
            <a:avLst/>
          </a:prstGeom>
        </p:spPr>
      </p:pic>
    </p:spTree>
    <p:extLst>
      <p:ext uri="{BB962C8B-B14F-4D97-AF65-F5344CB8AC3E}">
        <p14:creationId xmlns:p14="http://schemas.microsoft.com/office/powerpoint/2010/main" val="30790098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2F0205-ACB6-9AC9-469B-4FF1DE77A69E}"/>
              </a:ext>
            </a:extLst>
          </p:cNvPr>
          <p:cNvGrpSpPr/>
          <p:nvPr/>
        </p:nvGrpSpPr>
        <p:grpSpPr>
          <a:xfrm>
            <a:off x="3449611" y="5508159"/>
            <a:ext cx="5970788" cy="3024429"/>
            <a:chOff x="142100" y="2287931"/>
            <a:chExt cx="5970788" cy="3024429"/>
          </a:xfrm>
        </p:grpSpPr>
        <p:sp>
          <p:nvSpPr>
            <p:cNvPr id="8" name="Rectangle 7">
              <a:extLst>
                <a:ext uri="{FF2B5EF4-FFF2-40B4-BE49-F238E27FC236}">
                  <a16:creationId xmlns:a16="http://schemas.microsoft.com/office/drawing/2014/main" id="{F20563E0-F81D-29C5-9EF4-06FD6D68C8C9}"/>
                </a:ext>
              </a:extLst>
            </p:cNvPr>
            <p:cNvSpPr/>
            <p:nvPr/>
          </p:nvSpPr>
          <p:spPr>
            <a:xfrm>
              <a:off x="142100" y="2428620"/>
              <a:ext cx="3131470" cy="288374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US">
                <a:latin typeface="Aptos" panose="020B0004020202020204" pitchFamily="34" charset="0"/>
              </a:endParaRPr>
            </a:p>
          </p:txBody>
        </p:sp>
        <p:sp>
          <p:nvSpPr>
            <p:cNvPr id="9" name="TextBox 8">
              <a:extLst>
                <a:ext uri="{FF2B5EF4-FFF2-40B4-BE49-F238E27FC236}">
                  <a16:creationId xmlns:a16="http://schemas.microsoft.com/office/drawing/2014/main" id="{C3D40410-1815-BCD3-E9D6-050E4B8841AB}"/>
                </a:ext>
              </a:extLst>
            </p:cNvPr>
            <p:cNvSpPr txBox="1"/>
            <p:nvPr/>
          </p:nvSpPr>
          <p:spPr>
            <a:xfrm>
              <a:off x="2788489" y="2287931"/>
              <a:ext cx="3324399" cy="288374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pPr>
              <a:endParaRPr lang="en-US" sz="1400" u="none" kern="1200">
                <a:solidFill>
                  <a:schemeClr val="bg1"/>
                </a:solidFill>
                <a:latin typeface="Montserrat" panose="00000500000000000000" pitchFamily="2" charset="0"/>
              </a:endParaRPr>
            </a:p>
          </p:txBody>
        </p:sp>
      </p:grpSp>
      <p:sp>
        <p:nvSpPr>
          <p:cNvPr id="14" name="Rectangle 13">
            <a:extLst>
              <a:ext uri="{FF2B5EF4-FFF2-40B4-BE49-F238E27FC236}">
                <a16:creationId xmlns:a16="http://schemas.microsoft.com/office/drawing/2014/main" id="{FF1171D6-1DF9-1DBA-E12C-20AC2A3879C9}"/>
              </a:ext>
            </a:extLst>
          </p:cNvPr>
          <p:cNvSpPr/>
          <p:nvPr/>
        </p:nvSpPr>
        <p:spPr>
          <a:xfrm>
            <a:off x="4685324" y="1954213"/>
            <a:ext cx="3563738" cy="46972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US">
              <a:latin typeface="Aptos" panose="020B0004020202020204" pitchFamily="34" charset="0"/>
            </a:endParaRPr>
          </a:p>
        </p:txBody>
      </p:sp>
      <p:sp>
        <p:nvSpPr>
          <p:cNvPr id="6" name="Title 1">
            <a:extLst>
              <a:ext uri="{FF2B5EF4-FFF2-40B4-BE49-F238E27FC236}">
                <a16:creationId xmlns:a16="http://schemas.microsoft.com/office/drawing/2014/main" id="{C094BC54-FC08-59E1-FA3A-7E8A981056B6}"/>
              </a:ext>
            </a:extLst>
          </p:cNvPr>
          <p:cNvSpPr txBox="1">
            <a:spLocks/>
          </p:cNvSpPr>
          <p:nvPr/>
        </p:nvSpPr>
        <p:spPr>
          <a:xfrm>
            <a:off x="792400" y="428167"/>
            <a:ext cx="11231291" cy="65214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dirty="0">
                <a:latin typeface="Aptos ExtraBold"/>
                <a:ea typeface="+mn-ea"/>
                <a:cs typeface="+mn-cs"/>
              </a:rPr>
              <a:t>GLACIAL</a:t>
            </a:r>
            <a:r>
              <a:rPr lang="en-US" sz="4300" b="0" dirty="0">
                <a:latin typeface="Aptos ExtraBold"/>
                <a:ea typeface="+mn-ea"/>
                <a:cs typeface="+mn-cs"/>
              </a:rPr>
              <a:t>®</a:t>
            </a:r>
            <a:r>
              <a:rPr lang="en-US" sz="4300" dirty="0">
                <a:latin typeface="Aptos ExtraBold"/>
                <a:ea typeface="+mn-ea"/>
                <a:cs typeface="+mn-cs"/>
              </a:rPr>
              <a:t> SKIN PEEL</a:t>
            </a:r>
          </a:p>
        </p:txBody>
      </p:sp>
      <p:sp>
        <p:nvSpPr>
          <p:cNvPr id="19" name="TextBox 18">
            <a:extLst>
              <a:ext uri="{FF2B5EF4-FFF2-40B4-BE49-F238E27FC236}">
                <a16:creationId xmlns:a16="http://schemas.microsoft.com/office/drawing/2014/main" id="{AAA7AFFE-7AEF-C530-A433-02F504086B9E}"/>
              </a:ext>
            </a:extLst>
          </p:cNvPr>
          <p:cNvSpPr txBox="1"/>
          <p:nvPr/>
        </p:nvSpPr>
        <p:spPr>
          <a:xfrm>
            <a:off x="792400" y="1808055"/>
            <a:ext cx="3779600" cy="3901581"/>
          </a:xfrm>
          <a:prstGeom prst="rect">
            <a:avLst/>
          </a:prstGeom>
          <a:noFill/>
        </p:spPr>
        <p:txBody>
          <a:bodyPr wrap="square">
            <a:spAutoFit/>
          </a:bodyPr>
          <a:lstStyle/>
          <a:p>
            <a:pPr marL="0" indent="0">
              <a:lnSpc>
                <a:spcPts val="2052"/>
              </a:lnSpc>
              <a:buNone/>
            </a:pPr>
            <a:r>
              <a:rPr lang="en-US" dirty="0">
                <a:solidFill>
                  <a:srgbClr val="A1DDE4"/>
                </a:solidFill>
                <a:latin typeface="Aptos ExtraBold" panose="020B0004020202020204" pitchFamily="34" charset="0"/>
              </a:rPr>
              <a:t>PEEL DISCOMFORT</a:t>
            </a:r>
          </a:p>
          <a:p>
            <a:pPr marL="0" indent="0">
              <a:lnSpc>
                <a:spcPts val="1260"/>
              </a:lnSpc>
              <a:buNone/>
            </a:pPr>
            <a:endParaRPr lang="en-US" dirty="0">
              <a:solidFill>
                <a:srgbClr val="A1DDE4"/>
              </a:solidFill>
              <a:latin typeface="Aptos ExtraBold" panose="020B0004020202020204" pitchFamily="34" charset="0"/>
            </a:endParaRPr>
          </a:p>
          <a:p>
            <a:pPr marL="285750" marR="118745" lvl="1" indent="-285750">
              <a:spcBef>
                <a:spcPct val="0"/>
              </a:spcBef>
              <a:spcAft>
                <a:spcPct val="35000"/>
              </a:spcAft>
              <a:buClr>
                <a:srgbClr val="A1DDE4"/>
              </a:buClr>
              <a:buSzPct val="110000"/>
              <a:buFont typeface="Arial" panose="020B0604020202020204" pitchFamily="34" charset="0"/>
              <a:buChar char="•"/>
            </a:pPr>
            <a:r>
              <a:rPr lang="en-US" sz="1600" b="1" dirty="0">
                <a:solidFill>
                  <a:schemeClr val="bg1"/>
                </a:solidFill>
                <a:latin typeface="Aptos" panose="020B0004020202020204" pitchFamily="34" charset="0"/>
              </a:rPr>
              <a:t>Normal: </a:t>
            </a:r>
            <a:r>
              <a:rPr lang="en-US" sz="1600" dirty="0">
                <a:solidFill>
                  <a:schemeClr val="bg1"/>
                </a:solidFill>
                <a:latin typeface="Aptos" panose="020B0004020202020204" pitchFamily="34" charset="0"/>
              </a:rPr>
              <a:t>tingling, mild sensation </a:t>
            </a:r>
          </a:p>
          <a:p>
            <a:pPr marL="285750" marR="118745" lvl="1" indent="-285750">
              <a:spcBef>
                <a:spcPct val="0"/>
              </a:spcBef>
              <a:spcAft>
                <a:spcPct val="35000"/>
              </a:spcAft>
              <a:buClr>
                <a:srgbClr val="A1DDE4"/>
              </a:buClr>
              <a:buSzPct val="110000"/>
              <a:buFont typeface="Arial" panose="020B0604020202020204" pitchFamily="34" charset="0"/>
              <a:buChar char="•"/>
            </a:pPr>
            <a:r>
              <a:rPr lang="en-US" sz="1600" b="1" dirty="0">
                <a:solidFill>
                  <a:schemeClr val="bg1"/>
                </a:solidFill>
                <a:latin typeface="Aptos" panose="020B0004020202020204" pitchFamily="34" charset="0"/>
              </a:rPr>
              <a:t>Unexpected: </a:t>
            </a:r>
            <a:r>
              <a:rPr lang="en-US" sz="1600" dirty="0">
                <a:solidFill>
                  <a:schemeClr val="bg1"/>
                </a:solidFill>
                <a:latin typeface="Aptos" panose="020B0004020202020204" pitchFamily="34" charset="0"/>
              </a:rPr>
              <a:t>painful burning, redness, swelling</a:t>
            </a:r>
          </a:p>
          <a:p>
            <a:pPr marL="285750" marR="118745" lvl="1" indent="-285750">
              <a:spcBef>
                <a:spcPts val="600"/>
              </a:spcBef>
              <a:spcAft>
                <a:spcPts val="600"/>
              </a:spcAft>
              <a:buClr>
                <a:srgbClr val="A1DDE4"/>
              </a:buClr>
              <a:buSzPct val="110000"/>
              <a:buFont typeface="Arial" panose="020B0604020202020204" pitchFamily="34" charset="0"/>
              <a:buChar char="•"/>
            </a:pPr>
            <a:r>
              <a:rPr lang="en-US" sz="1600" dirty="0">
                <a:solidFill>
                  <a:schemeClr val="bg1"/>
                </a:solidFill>
                <a:latin typeface="Aptos" panose="020B0004020202020204" pitchFamily="34" charset="0"/>
              </a:rPr>
              <a:t>Remove peel &amp; wash thoroughly with cleanser &amp; water &amp; gauze/cotton</a:t>
            </a:r>
          </a:p>
          <a:p>
            <a:pPr marL="285750" marR="118745" lvl="1" indent="-285750">
              <a:spcBef>
                <a:spcPts val="600"/>
              </a:spcBef>
              <a:spcAft>
                <a:spcPts val="600"/>
              </a:spcAft>
              <a:buClr>
                <a:srgbClr val="A1DDE4"/>
              </a:buClr>
              <a:buSzPct val="110000"/>
              <a:buFont typeface="Arial" panose="020B0604020202020204" pitchFamily="34" charset="0"/>
              <a:buChar char="•"/>
            </a:pPr>
            <a:r>
              <a:rPr lang="en-US" sz="1600" dirty="0">
                <a:solidFill>
                  <a:schemeClr val="bg1"/>
                </a:solidFill>
                <a:latin typeface="Aptos" panose="020B0004020202020204" pitchFamily="34" charset="0"/>
              </a:rPr>
              <a:t>Skip mist + textured or dermabrasion tip exfoliation, proceed to calming mask step.</a:t>
            </a:r>
          </a:p>
          <a:p>
            <a:pPr marL="285750" marR="118745" lvl="1" indent="-285750">
              <a:spcBef>
                <a:spcPts val="600"/>
              </a:spcBef>
              <a:spcAft>
                <a:spcPts val="600"/>
              </a:spcAft>
              <a:buClr>
                <a:srgbClr val="A1DDE4"/>
              </a:buClr>
              <a:buSzPct val="110000"/>
              <a:buFont typeface="Arial" panose="020B0604020202020204" pitchFamily="34" charset="0"/>
              <a:buChar char="•"/>
            </a:pPr>
            <a:r>
              <a:rPr lang="en-US" sz="1600" dirty="0">
                <a:solidFill>
                  <a:schemeClr val="bg1"/>
                </a:solidFill>
                <a:latin typeface="Aptos" panose="020B0004020202020204" pitchFamily="34" charset="0"/>
              </a:rPr>
              <a:t>End procedure </a:t>
            </a:r>
          </a:p>
          <a:p>
            <a:endParaRPr lang="en-US" sz="1800" dirty="0">
              <a:solidFill>
                <a:schemeClr val="bg1"/>
              </a:solidFill>
              <a:latin typeface="Futura Lt BT Light"/>
            </a:endParaRPr>
          </a:p>
        </p:txBody>
      </p:sp>
      <p:sp>
        <p:nvSpPr>
          <p:cNvPr id="20" name="AutoShape 15">
            <a:extLst>
              <a:ext uri="{FF2B5EF4-FFF2-40B4-BE49-F238E27FC236}">
                <a16:creationId xmlns:a16="http://schemas.microsoft.com/office/drawing/2014/main" id="{818E6C7F-BBD2-5F2B-2CBD-97F4CEF8AEAC}"/>
              </a:ext>
            </a:extLst>
          </p:cNvPr>
          <p:cNvSpPr/>
          <p:nvPr/>
        </p:nvSpPr>
        <p:spPr>
          <a:xfrm>
            <a:off x="4360008" y="1777554"/>
            <a:ext cx="0" cy="4206387"/>
          </a:xfrm>
          <a:prstGeom prst="line">
            <a:avLst/>
          </a:prstGeom>
          <a:ln w="6350" cap="flat">
            <a:solidFill>
              <a:schemeClr val="bg1"/>
            </a:solidFill>
            <a:prstDash val="solid"/>
            <a:headEnd type="none" w="sm" len="sm"/>
            <a:tailEnd type="none" w="sm" len="sm"/>
          </a:ln>
        </p:spPr>
        <p:txBody>
          <a:bodyPr/>
          <a:lstStyle/>
          <a:p>
            <a:endParaRPr lang="en-US">
              <a:latin typeface="Aptos" panose="020B0004020202020204" pitchFamily="34" charset="0"/>
            </a:endParaRPr>
          </a:p>
        </p:txBody>
      </p:sp>
      <p:sp>
        <p:nvSpPr>
          <p:cNvPr id="21" name="TextBox 20">
            <a:extLst>
              <a:ext uri="{FF2B5EF4-FFF2-40B4-BE49-F238E27FC236}">
                <a16:creationId xmlns:a16="http://schemas.microsoft.com/office/drawing/2014/main" id="{02E3782A-9ECF-2FF6-8325-3AB909EC05FA}"/>
              </a:ext>
            </a:extLst>
          </p:cNvPr>
          <p:cNvSpPr txBox="1"/>
          <p:nvPr/>
        </p:nvSpPr>
        <p:spPr>
          <a:xfrm>
            <a:off x="4742550" y="1808055"/>
            <a:ext cx="3677062" cy="4621778"/>
          </a:xfrm>
          <a:prstGeom prst="rect">
            <a:avLst/>
          </a:prstGeom>
          <a:noFill/>
        </p:spPr>
        <p:txBody>
          <a:bodyPr wrap="square">
            <a:spAutoFit/>
          </a:bodyPr>
          <a:lstStyle/>
          <a:p>
            <a:pPr marL="0" indent="0">
              <a:lnSpc>
                <a:spcPts val="2052"/>
              </a:lnSpc>
              <a:buNone/>
            </a:pPr>
            <a:r>
              <a:rPr lang="en-US" dirty="0">
                <a:solidFill>
                  <a:srgbClr val="A1DDE4"/>
                </a:solidFill>
                <a:latin typeface="Aptos ExtraBold" panose="020B0004020202020204" pitchFamily="34" charset="0"/>
              </a:rPr>
              <a:t>PATIENT COUNSELING</a:t>
            </a:r>
          </a:p>
          <a:p>
            <a:pPr marL="285750" marR="118745" lvl="1" indent="-285750">
              <a:spcBef>
                <a:spcPts val="600"/>
              </a:spcBef>
              <a:spcAft>
                <a:spcPts val="600"/>
              </a:spcAft>
              <a:buClr>
                <a:srgbClr val="A1DDE4"/>
              </a:buClr>
              <a:buSzPct val="110000"/>
              <a:buFont typeface="Arial" panose="020B0604020202020204" pitchFamily="34" charset="0"/>
              <a:buChar char="•"/>
            </a:pPr>
            <a:r>
              <a:rPr lang="en-US" sz="1600" dirty="0">
                <a:solidFill>
                  <a:schemeClr val="bg1"/>
                </a:solidFill>
                <a:latin typeface="Aptos" panose="020B0004020202020204" pitchFamily="34" charset="0"/>
              </a:rPr>
              <a:t>If skin turns red, itchy, dry, tight, and or tingling during or immediately following treatment, the patient may be experiencing a histamine response due to contact with an allergen.</a:t>
            </a:r>
          </a:p>
          <a:p>
            <a:pPr marL="285750" marR="118745" lvl="1" indent="-285750">
              <a:spcBef>
                <a:spcPts val="600"/>
              </a:spcBef>
              <a:spcAft>
                <a:spcPts val="600"/>
              </a:spcAft>
              <a:buClr>
                <a:srgbClr val="A1DDE4"/>
              </a:buClr>
              <a:buSzPct val="110000"/>
              <a:buFont typeface="Arial" panose="020B0604020202020204" pitchFamily="34" charset="0"/>
              <a:buChar char="•"/>
            </a:pPr>
            <a:r>
              <a:rPr lang="en-US" sz="1600" dirty="0">
                <a:solidFill>
                  <a:schemeClr val="bg1"/>
                </a:solidFill>
                <a:latin typeface="Aptos" panose="020B0004020202020204" pitchFamily="34" charset="0"/>
              </a:rPr>
              <a:t>Notify treating clinician</a:t>
            </a:r>
          </a:p>
          <a:p>
            <a:pPr marL="285750" marR="118745" lvl="1" indent="-285750">
              <a:spcBef>
                <a:spcPts val="600"/>
              </a:spcBef>
              <a:spcAft>
                <a:spcPts val="600"/>
              </a:spcAft>
              <a:buClr>
                <a:srgbClr val="A1DDE4"/>
              </a:buClr>
              <a:buSzPct val="110000"/>
              <a:buFont typeface="Arial" panose="020B0604020202020204" pitchFamily="34" charset="0"/>
              <a:buChar char="•"/>
            </a:pPr>
            <a:r>
              <a:rPr lang="en-US" sz="1600" dirty="0">
                <a:solidFill>
                  <a:schemeClr val="bg1"/>
                </a:solidFill>
                <a:latin typeface="Aptos" panose="020B0004020202020204" pitchFamily="34" charset="0"/>
              </a:rPr>
              <a:t>The clinician will likely advise the patient to use an antihistamine and monitor skin closely</a:t>
            </a:r>
          </a:p>
          <a:p>
            <a:pPr marL="285750" marR="118745" lvl="1" indent="-285750">
              <a:spcBef>
                <a:spcPts val="600"/>
              </a:spcBef>
              <a:spcAft>
                <a:spcPts val="600"/>
              </a:spcAft>
              <a:buClr>
                <a:srgbClr val="A1DDE4"/>
              </a:buClr>
              <a:buSzPct val="110000"/>
              <a:buFont typeface="Arial" panose="020B0604020202020204" pitchFamily="34" charset="0"/>
              <a:buChar char="•"/>
            </a:pPr>
            <a:r>
              <a:rPr lang="en-US" sz="1600" dirty="0">
                <a:solidFill>
                  <a:schemeClr val="bg1"/>
                </a:solidFill>
                <a:latin typeface="Aptos" panose="020B0004020202020204" pitchFamily="34" charset="0"/>
              </a:rPr>
              <a:t>A clinician may recommend allergy testing for a patient for future avoidance </a:t>
            </a:r>
          </a:p>
          <a:p>
            <a:endParaRPr lang="en-US" sz="1800" dirty="0">
              <a:solidFill>
                <a:schemeClr val="bg1"/>
              </a:solidFill>
              <a:latin typeface="Futura Lt BT Light"/>
            </a:endParaRPr>
          </a:p>
        </p:txBody>
      </p:sp>
      <p:pic>
        <p:nvPicPr>
          <p:cNvPr id="3" name="Picture 2" descr="A close-up of a person's neck&#10;&#10;AI-generated content may be incorrect.">
            <a:extLst>
              <a:ext uri="{FF2B5EF4-FFF2-40B4-BE49-F238E27FC236}">
                <a16:creationId xmlns:a16="http://schemas.microsoft.com/office/drawing/2014/main" id="{B31D7B8E-39AE-5465-552E-4280934F1C74}"/>
              </a:ext>
            </a:extLst>
          </p:cNvPr>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a:xfrm>
            <a:off x="9135361" y="1432921"/>
            <a:ext cx="2474808" cy="1688750"/>
          </a:xfrm>
          <a:prstGeom prst="rect">
            <a:avLst/>
          </a:prstGeom>
          <a:ln>
            <a:noFill/>
          </a:ln>
        </p:spPr>
      </p:pic>
      <p:pic>
        <p:nvPicPr>
          <p:cNvPr id="10" name="Picture 9" descr="A picture containing outdoor, cookie cutter&#10;&#10;Description automatically generated">
            <a:extLst>
              <a:ext uri="{FF2B5EF4-FFF2-40B4-BE49-F238E27FC236}">
                <a16:creationId xmlns:a16="http://schemas.microsoft.com/office/drawing/2014/main" id="{EC296174-88FC-F61B-BA71-D761D9EFEDC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28167"/>
            <a:ext cx="685800" cy="685342"/>
          </a:xfrm>
          <a:prstGeom prst="rect">
            <a:avLst/>
          </a:prstGeom>
        </p:spPr>
      </p:pic>
      <p:pic>
        <p:nvPicPr>
          <p:cNvPr id="2" name="Picture 2" descr="Makeup Allergic Reaction!! | Beautylish">
            <a:extLst>
              <a:ext uri="{FF2B5EF4-FFF2-40B4-BE49-F238E27FC236}">
                <a16:creationId xmlns:a16="http://schemas.microsoft.com/office/drawing/2014/main" id="{EB3A797A-36C2-F217-0A47-FF6397572BFA}"/>
              </a:ext>
            </a:extLst>
          </p:cNvPr>
          <p:cNvPicPr>
            <a:picLocks noChangeAspect="1" noChangeArrowheads="1"/>
          </p:cNvPicPr>
          <p:nvPr/>
        </p:nvPicPr>
        <p:blipFill rotWithShape="1">
          <a:blip r:embed="rId5" cstate="print">
            <a:extLst>
              <a:ext uri="{28A0092B-C50C-407E-A947-70E740481C1C}">
                <a14:useLocalDpi xmlns:a14="http://schemas.microsoft.com/office/drawing/2010/main"/>
              </a:ext>
            </a:extLst>
          </a:blip>
          <a:srcRect/>
          <a:stretch>
            <a:fillRect/>
          </a:stretch>
        </p:blipFill>
        <p:spPr bwMode="auto">
          <a:xfrm>
            <a:off x="9135362" y="3212466"/>
            <a:ext cx="2474808" cy="2666307"/>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4" name="TextBox 36">
            <a:extLst>
              <a:ext uri="{FF2B5EF4-FFF2-40B4-BE49-F238E27FC236}">
                <a16:creationId xmlns:a16="http://schemas.microsoft.com/office/drawing/2014/main" id="{0525A165-8446-B024-79E1-4642FD4E175D}"/>
              </a:ext>
            </a:extLst>
          </p:cNvPr>
          <p:cNvSpPr txBox="1"/>
          <p:nvPr/>
        </p:nvSpPr>
        <p:spPr>
          <a:xfrm>
            <a:off x="899000" y="894929"/>
            <a:ext cx="4283517" cy="375552"/>
          </a:xfrm>
          <a:prstGeom prst="rect">
            <a:avLst/>
          </a:prstGeom>
        </p:spPr>
        <p:txBody>
          <a:bodyPr lIns="0" tIns="0" rIns="0" bIns="0" rtlCol="0" anchor="t">
            <a:spAutoFit/>
          </a:bodyPr>
          <a:lstStyle/>
          <a:p>
            <a:pPr>
              <a:lnSpc>
                <a:spcPct val="150000"/>
              </a:lnSpc>
            </a:pPr>
            <a:r>
              <a:rPr lang="en-US" dirty="0">
                <a:solidFill>
                  <a:schemeClr val="bg1"/>
                </a:solidFill>
                <a:effectLst>
                  <a:outerShdw blurRad="38100" dist="38100" dir="2700000" algn="tl">
                    <a:srgbClr val="000000">
                      <a:alpha val="43137"/>
                    </a:srgbClr>
                  </a:outerShdw>
                </a:effectLst>
                <a:latin typeface="Aptos" panose="020B0004020202020204" pitchFamily="34" charset="0"/>
                <a:cs typeface="Times New Roman"/>
                <a:sym typeface="Montserrat"/>
              </a:rPr>
              <a:t>Discomfort Guidance</a:t>
            </a:r>
          </a:p>
        </p:txBody>
      </p:sp>
    </p:spTree>
    <p:extLst>
      <p:ext uri="{BB962C8B-B14F-4D97-AF65-F5344CB8AC3E}">
        <p14:creationId xmlns:p14="http://schemas.microsoft.com/office/powerpoint/2010/main" val="37982743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AC05F5-B565-EE30-6838-322C4A1C5F66}"/>
            </a:ext>
          </a:extLst>
        </p:cNvPr>
        <p:cNvGrpSpPr/>
        <p:nvPr/>
      </p:nvGrpSpPr>
      <p:grpSpPr>
        <a:xfrm>
          <a:off x="0" y="0"/>
          <a:ext cx="0" cy="0"/>
          <a:chOff x="0" y="0"/>
          <a:chExt cx="0" cy="0"/>
        </a:xfrm>
      </p:grpSpPr>
      <p:grpSp>
        <p:nvGrpSpPr>
          <p:cNvPr id="62" name="Group 61">
            <a:extLst>
              <a:ext uri="{FF2B5EF4-FFF2-40B4-BE49-F238E27FC236}">
                <a16:creationId xmlns:a16="http://schemas.microsoft.com/office/drawing/2014/main" id="{17141B12-91BF-386C-0055-3D40DD393063}"/>
              </a:ext>
            </a:extLst>
          </p:cNvPr>
          <p:cNvGrpSpPr/>
          <p:nvPr/>
        </p:nvGrpSpPr>
        <p:grpSpPr>
          <a:xfrm>
            <a:off x="6339914" y="1635613"/>
            <a:ext cx="1748790" cy="3110988"/>
            <a:chOff x="4866007" y="1364623"/>
            <a:chExt cx="1748790" cy="3110988"/>
          </a:xfrm>
        </p:grpSpPr>
        <p:grpSp>
          <p:nvGrpSpPr>
            <p:cNvPr id="59" name="Group 58">
              <a:extLst>
                <a:ext uri="{FF2B5EF4-FFF2-40B4-BE49-F238E27FC236}">
                  <a16:creationId xmlns:a16="http://schemas.microsoft.com/office/drawing/2014/main" id="{FE39C4DB-F5DF-33B7-76E3-1EB9E9DC3876}"/>
                </a:ext>
              </a:extLst>
            </p:cNvPr>
            <p:cNvGrpSpPr/>
            <p:nvPr/>
          </p:nvGrpSpPr>
          <p:grpSpPr>
            <a:xfrm>
              <a:off x="4866007" y="1364623"/>
              <a:ext cx="1748790" cy="3110988"/>
              <a:chOff x="8300906" y="1199946"/>
              <a:chExt cx="1748790" cy="3110988"/>
            </a:xfrm>
          </p:grpSpPr>
          <p:pic>
            <p:nvPicPr>
              <p:cNvPr id="43" name="Picture 42" descr="A picture containing graphical user interface&#10;&#10;Description automatically generated">
                <a:extLst>
                  <a:ext uri="{FF2B5EF4-FFF2-40B4-BE49-F238E27FC236}">
                    <a16:creationId xmlns:a16="http://schemas.microsoft.com/office/drawing/2014/main" id="{38B81173-08A3-2FA5-78F1-4571F92773D2}"/>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300906" y="1201974"/>
                <a:ext cx="1748790" cy="3108960"/>
              </a:xfrm>
              <a:prstGeom prst="rect">
                <a:avLst/>
              </a:prstGeom>
              <a:ln w="127000" cap="sq">
                <a:noFill/>
                <a:miter lim="800000"/>
              </a:ln>
              <a:effectLst>
                <a:outerShdw blurRad="57150" dist="50800" dir="2700000" algn="tl" rotWithShape="0">
                  <a:srgbClr val="000000">
                    <a:alpha val="40000"/>
                  </a:srgbClr>
                </a:outerShdw>
              </a:effectLst>
            </p:spPr>
          </p:pic>
          <p:pic>
            <p:nvPicPr>
              <p:cNvPr id="57" name="Picture 56" descr="A picture containing outdoor, cookie cutter&#10;&#10;Description automatically generated">
                <a:extLst>
                  <a:ext uri="{FF2B5EF4-FFF2-40B4-BE49-F238E27FC236}">
                    <a16:creationId xmlns:a16="http://schemas.microsoft.com/office/drawing/2014/main" id="{EA4600F0-37BC-38DB-5A27-9DA307E870B8}"/>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8300906" y="2073639"/>
                <a:ext cx="317279" cy="324787"/>
              </a:xfrm>
              <a:prstGeom prst="rect">
                <a:avLst/>
              </a:prstGeom>
            </p:spPr>
          </p:pic>
          <p:pic>
            <p:nvPicPr>
              <p:cNvPr id="58" name="Picture 57" descr="A picture containing graphical user interface&#10;&#10;Description automatically generated">
                <a:extLst>
                  <a:ext uri="{FF2B5EF4-FFF2-40B4-BE49-F238E27FC236}">
                    <a16:creationId xmlns:a16="http://schemas.microsoft.com/office/drawing/2014/main" id="{1360A846-B521-6338-592F-8173C493890A}"/>
                  </a:ext>
                </a:extLst>
              </p:cNvPr>
              <p:cNvPicPr>
                <a:picLocks noChangeAspect="1"/>
              </p:cNvPicPr>
              <p:nvPr/>
            </p:nvPicPr>
            <p:blipFill>
              <a:blip r:embed="rId5" cstate="print">
                <a:extLst>
                  <a:ext uri="{28A0092B-C50C-407E-A947-70E740481C1C}">
                    <a14:useLocalDpi xmlns:a14="http://schemas.microsoft.com/office/drawing/2010/main"/>
                  </a:ext>
                </a:extLst>
              </a:blip>
              <a:srcRect/>
              <a:stretch>
                <a:fillRect/>
              </a:stretch>
            </p:blipFill>
            <p:spPr>
              <a:xfrm>
                <a:off x="8608247" y="1199946"/>
                <a:ext cx="215339" cy="3108960"/>
              </a:xfrm>
              <a:prstGeom prst="rect">
                <a:avLst/>
              </a:prstGeom>
            </p:spPr>
          </p:pic>
        </p:grpSp>
        <p:sp>
          <p:nvSpPr>
            <p:cNvPr id="61" name="Oval 60">
              <a:extLst>
                <a:ext uri="{FF2B5EF4-FFF2-40B4-BE49-F238E27FC236}">
                  <a16:creationId xmlns:a16="http://schemas.microsoft.com/office/drawing/2014/main" id="{6CCF9E6C-E0EF-7723-1EB6-404E5FE0ACB3}"/>
                </a:ext>
              </a:extLst>
            </p:cNvPr>
            <p:cNvSpPr/>
            <p:nvPr/>
          </p:nvSpPr>
          <p:spPr>
            <a:xfrm>
              <a:off x="5743699" y="3384468"/>
              <a:ext cx="312718" cy="307039"/>
            </a:xfrm>
            <a:prstGeom prst="ellipse">
              <a:avLst/>
            </a:prstGeom>
            <a:solidFill>
              <a:srgbClr val="1F3C8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60" name="TextBox 59">
              <a:extLst>
                <a:ext uri="{FF2B5EF4-FFF2-40B4-BE49-F238E27FC236}">
                  <a16:creationId xmlns:a16="http://schemas.microsoft.com/office/drawing/2014/main" id="{2514EB21-02EA-DFB0-FA56-89BCFD3962AC}"/>
                </a:ext>
              </a:extLst>
            </p:cNvPr>
            <p:cNvSpPr txBox="1"/>
            <p:nvPr/>
          </p:nvSpPr>
          <p:spPr>
            <a:xfrm>
              <a:off x="5719559" y="3437738"/>
              <a:ext cx="518556" cy="184666"/>
            </a:xfrm>
            <a:prstGeom prst="rect">
              <a:avLst/>
            </a:prstGeom>
            <a:noFill/>
          </p:spPr>
          <p:txBody>
            <a:bodyPr wrap="square" rtlCol="0">
              <a:spAutoFit/>
            </a:bodyPr>
            <a:lstStyle/>
            <a:p>
              <a:r>
                <a:rPr lang="en-US" sz="600">
                  <a:solidFill>
                    <a:schemeClr val="bg1"/>
                  </a:solidFill>
                  <a:latin typeface="Aptos" panose="020B0004020202020204" pitchFamily="34" charset="0"/>
                </a:rPr>
                <a:t>04:00</a:t>
              </a:r>
            </a:p>
          </p:txBody>
        </p:sp>
      </p:grpSp>
      <p:sp>
        <p:nvSpPr>
          <p:cNvPr id="10" name="Oval 9">
            <a:extLst>
              <a:ext uri="{FF2B5EF4-FFF2-40B4-BE49-F238E27FC236}">
                <a16:creationId xmlns:a16="http://schemas.microsoft.com/office/drawing/2014/main" id="{A73FB80D-17DA-48D8-F4DC-5F144451E889}"/>
              </a:ext>
            </a:extLst>
          </p:cNvPr>
          <p:cNvSpPr/>
          <p:nvPr/>
        </p:nvSpPr>
        <p:spPr>
          <a:xfrm>
            <a:off x="6196242" y="2698302"/>
            <a:ext cx="546876" cy="57097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17" name="Content Placeholder 2">
            <a:extLst>
              <a:ext uri="{FF2B5EF4-FFF2-40B4-BE49-F238E27FC236}">
                <a16:creationId xmlns:a16="http://schemas.microsoft.com/office/drawing/2014/main" id="{D715E037-5CAA-C2D8-46FA-583A0D8334D3}"/>
              </a:ext>
            </a:extLst>
          </p:cNvPr>
          <p:cNvSpPr txBox="1">
            <a:spLocks/>
          </p:cNvSpPr>
          <p:nvPr/>
        </p:nvSpPr>
        <p:spPr>
          <a:xfrm>
            <a:off x="1561873" y="4907012"/>
            <a:ext cx="2635751" cy="80125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fontAlgn="base">
              <a:spcBef>
                <a:spcPct val="0"/>
              </a:spcBef>
              <a:spcAft>
                <a:spcPct val="0"/>
              </a:spcAft>
              <a:buClr>
                <a:srgbClr val="A1DDE4"/>
              </a:buClr>
              <a:buSzPct val="110000"/>
              <a:defRPr/>
            </a:pPr>
            <a:r>
              <a:rPr lang="en-US" sz="1600" dirty="0">
                <a:solidFill>
                  <a:schemeClr val="bg1"/>
                </a:solidFill>
                <a:latin typeface="Aptos"/>
              </a:rPr>
              <a:t>Add Glacial</a:t>
            </a:r>
            <a:r>
              <a:rPr lang="en-US" sz="1600" dirty="0">
                <a:solidFill>
                  <a:schemeClr val="bg1"/>
                </a:solidFill>
                <a:latin typeface="Aptos" panose="020B0004020202020204" pitchFamily="34" charset="0"/>
                <a:ea typeface="+mn-lt"/>
                <a:cs typeface="+mn-lt"/>
              </a:rPr>
              <a:t>®</a:t>
            </a:r>
            <a:r>
              <a:rPr lang="en-US" sz="1600" dirty="0">
                <a:solidFill>
                  <a:schemeClr val="bg1"/>
                </a:solidFill>
                <a:latin typeface="Aptos"/>
              </a:rPr>
              <a:t> Hydro Gel inside the Textured Tip</a:t>
            </a:r>
          </a:p>
          <a:p>
            <a:pPr marL="285750" indent="-285750" fontAlgn="base">
              <a:spcBef>
                <a:spcPct val="0"/>
              </a:spcBef>
              <a:spcAft>
                <a:spcPct val="0"/>
              </a:spcAft>
              <a:buClr>
                <a:srgbClr val="A1DDE4"/>
              </a:buClr>
              <a:buSzPct val="110000"/>
              <a:defRPr/>
            </a:pPr>
            <a:r>
              <a:rPr lang="en-US" sz="1600" dirty="0">
                <a:solidFill>
                  <a:schemeClr val="bg1"/>
                </a:solidFill>
                <a:latin typeface="Aptos"/>
              </a:rPr>
              <a:t>Apply 4-6 pumps of mist, more as needed*</a:t>
            </a:r>
            <a:endParaRPr lang="en-US" sz="1600" dirty="0">
              <a:solidFill>
                <a:schemeClr val="bg1"/>
              </a:solidFill>
              <a:latin typeface="Aptos" panose="020B0004020202020204" pitchFamily="34" charset="0"/>
            </a:endParaRPr>
          </a:p>
        </p:txBody>
      </p:sp>
      <p:sp>
        <p:nvSpPr>
          <p:cNvPr id="19" name="Content Placeholder 2">
            <a:extLst>
              <a:ext uri="{FF2B5EF4-FFF2-40B4-BE49-F238E27FC236}">
                <a16:creationId xmlns:a16="http://schemas.microsoft.com/office/drawing/2014/main" id="{ED6F0F06-7DDB-D62D-90C5-57DB9E865B71}"/>
              </a:ext>
            </a:extLst>
          </p:cNvPr>
          <p:cNvSpPr txBox="1">
            <a:spLocks/>
          </p:cNvSpPr>
          <p:nvPr/>
        </p:nvSpPr>
        <p:spPr>
          <a:xfrm>
            <a:off x="4576328" y="4874518"/>
            <a:ext cx="2832969" cy="155961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fontAlgn="base">
              <a:spcBef>
                <a:spcPct val="0"/>
              </a:spcBef>
              <a:spcAft>
                <a:spcPct val="0"/>
              </a:spcAft>
              <a:buClr>
                <a:srgbClr val="A1DDE4"/>
              </a:buClr>
              <a:buSzPct val="110000"/>
              <a:defRPr/>
            </a:pPr>
            <a:r>
              <a:rPr lang="en-US" sz="1600">
                <a:solidFill>
                  <a:schemeClr val="bg1"/>
                </a:solidFill>
                <a:latin typeface="Aptos" panose="020B0004020202020204" pitchFamily="34" charset="0"/>
              </a:rPr>
              <a:t>Push handpiece button to start the cooling cycle</a:t>
            </a:r>
          </a:p>
          <a:p>
            <a:pPr marL="285750" indent="-285750" fontAlgn="base">
              <a:spcBef>
                <a:spcPct val="0"/>
              </a:spcBef>
              <a:spcAft>
                <a:spcPct val="0"/>
              </a:spcAft>
              <a:buClr>
                <a:srgbClr val="A1DDE4"/>
              </a:buClr>
              <a:buSzPct val="110000"/>
              <a:defRPr/>
            </a:pPr>
            <a:r>
              <a:rPr lang="en-US" sz="1600">
                <a:solidFill>
                  <a:schemeClr val="bg1"/>
                </a:solidFill>
                <a:latin typeface="Aptos" panose="020B0004020202020204" pitchFamily="34" charset="0"/>
              </a:rPr>
              <a:t>Perform only two straight passes over each area.</a:t>
            </a:r>
          </a:p>
          <a:p>
            <a:pPr marL="285750" indent="-285750" fontAlgn="base">
              <a:spcBef>
                <a:spcPct val="0"/>
              </a:spcBef>
              <a:spcAft>
                <a:spcPct val="0"/>
              </a:spcAft>
              <a:buClr>
                <a:srgbClr val="A1DDE4"/>
              </a:buClr>
              <a:buSzPct val="110000"/>
              <a:defRPr/>
            </a:pPr>
            <a:r>
              <a:rPr lang="en-US" sz="1600">
                <a:solidFill>
                  <a:schemeClr val="bg1"/>
                </a:solidFill>
                <a:latin typeface="Aptos" panose="020B0004020202020204" pitchFamily="34" charset="0"/>
              </a:rPr>
              <a:t>Assess skin response after each pass.</a:t>
            </a:r>
          </a:p>
        </p:txBody>
      </p:sp>
      <p:pic>
        <p:nvPicPr>
          <p:cNvPr id="25" name="Picture 24" descr="A picture containing outdoor, cookie cutter&#10;&#10;Description automatically generated">
            <a:extLst>
              <a:ext uri="{FF2B5EF4-FFF2-40B4-BE49-F238E27FC236}">
                <a16:creationId xmlns:a16="http://schemas.microsoft.com/office/drawing/2014/main" id="{AF2EB580-72BA-98D0-C156-F7A789C69834}"/>
              </a:ext>
            </a:extLst>
          </p:cNvPr>
          <p:cNvPicPr>
            <a:picLocks noChangeAspect="1"/>
          </p:cNvPicPr>
          <p:nvPr/>
        </p:nvPicPr>
        <p:blipFill>
          <a:blip r:embed="rId6" cstate="screen">
            <a:alphaModFix amt="20000"/>
            <a:extLst>
              <a:ext uri="{28A0092B-C50C-407E-A947-70E740481C1C}">
                <a14:useLocalDpi xmlns:a14="http://schemas.microsoft.com/office/drawing/2010/main"/>
              </a:ext>
            </a:extLst>
          </a:blip>
          <a:stretch>
            <a:fillRect/>
          </a:stretch>
        </p:blipFill>
        <p:spPr>
          <a:xfrm>
            <a:off x="-1" y="1828800"/>
            <a:ext cx="685800" cy="685342"/>
          </a:xfrm>
          <a:prstGeom prst="rect">
            <a:avLst/>
          </a:prstGeom>
        </p:spPr>
      </p:pic>
      <p:pic>
        <p:nvPicPr>
          <p:cNvPr id="28" name="Picture 27" descr="Icon&#10;&#10;Description automatically generated">
            <a:extLst>
              <a:ext uri="{FF2B5EF4-FFF2-40B4-BE49-F238E27FC236}">
                <a16:creationId xmlns:a16="http://schemas.microsoft.com/office/drawing/2014/main" id="{D9D00663-536C-5CC9-0C7A-A06CB42313A8}"/>
              </a:ext>
            </a:extLst>
          </p:cNvPr>
          <p:cNvPicPr>
            <a:picLocks noChangeAspect="1"/>
          </p:cNvPicPr>
          <p:nvPr/>
        </p:nvPicPr>
        <p:blipFill>
          <a:blip r:embed="rId7" cstate="screen">
            <a:grayscl/>
            <a:alphaModFix amt="50000"/>
            <a:extLst>
              <a:ext uri="{28A0092B-C50C-407E-A947-70E740481C1C}">
                <a14:useLocalDpi xmlns:a14="http://schemas.microsoft.com/office/drawing/2010/main"/>
              </a:ext>
            </a:extLst>
          </a:blip>
          <a:stretch>
            <a:fillRect/>
          </a:stretch>
        </p:blipFill>
        <p:spPr>
          <a:xfrm>
            <a:off x="3" y="3204349"/>
            <a:ext cx="685800" cy="685343"/>
          </a:xfrm>
          <a:prstGeom prst="rect">
            <a:avLst/>
          </a:prstGeom>
        </p:spPr>
      </p:pic>
      <p:pic>
        <p:nvPicPr>
          <p:cNvPr id="29" name="Picture 28" descr="Shape, icon&#10;&#10;Description automatically generated">
            <a:extLst>
              <a:ext uri="{FF2B5EF4-FFF2-40B4-BE49-F238E27FC236}">
                <a16:creationId xmlns:a16="http://schemas.microsoft.com/office/drawing/2014/main" id="{64556753-4E50-CAA1-5166-30B0C0B094C6}"/>
              </a:ext>
            </a:extLst>
          </p:cNvPr>
          <p:cNvPicPr>
            <a:picLocks noChangeAspect="1"/>
          </p:cNvPicPr>
          <p:nvPr/>
        </p:nvPicPr>
        <p:blipFill>
          <a:blip r:embed="rId8" cstate="screen">
            <a:grayscl/>
            <a:alphaModFix amt="10000"/>
            <a:extLst>
              <a:ext uri="{28A0092B-C50C-407E-A947-70E740481C1C}">
                <a14:useLocalDpi xmlns:a14="http://schemas.microsoft.com/office/drawing/2010/main"/>
              </a:ext>
            </a:extLst>
          </a:blip>
          <a:stretch>
            <a:fillRect/>
          </a:stretch>
        </p:blipFill>
        <p:spPr>
          <a:xfrm>
            <a:off x="3" y="3888961"/>
            <a:ext cx="685800" cy="685343"/>
          </a:xfrm>
          <a:prstGeom prst="rect">
            <a:avLst/>
          </a:prstGeom>
        </p:spPr>
      </p:pic>
      <p:pic>
        <p:nvPicPr>
          <p:cNvPr id="30" name="Picture 29" descr="Icon&#10;&#10;Description automatically generated">
            <a:extLst>
              <a:ext uri="{FF2B5EF4-FFF2-40B4-BE49-F238E27FC236}">
                <a16:creationId xmlns:a16="http://schemas.microsoft.com/office/drawing/2014/main" id="{1D10AD0A-8925-5E43-880B-DE9980771EBF}"/>
              </a:ext>
            </a:extLst>
          </p:cNvPr>
          <p:cNvPicPr>
            <a:picLocks noChangeAspect="1"/>
          </p:cNvPicPr>
          <p:nvPr/>
        </p:nvPicPr>
        <p:blipFill>
          <a:blip r:embed="rId9" cstate="screen">
            <a:grayscl/>
            <a:alphaModFix amt="20000"/>
            <a:extLst>
              <a:ext uri="{28A0092B-C50C-407E-A947-70E740481C1C}">
                <a14:useLocalDpi xmlns:a14="http://schemas.microsoft.com/office/drawing/2010/main"/>
              </a:ext>
            </a:extLst>
          </a:blip>
          <a:stretch>
            <a:fillRect/>
          </a:stretch>
        </p:blipFill>
        <p:spPr>
          <a:xfrm>
            <a:off x="2" y="4580830"/>
            <a:ext cx="685800" cy="685343"/>
          </a:xfrm>
          <a:prstGeom prst="rect">
            <a:avLst/>
          </a:prstGeom>
        </p:spPr>
      </p:pic>
      <mc:AlternateContent xmlns:mc="http://schemas.openxmlformats.org/markup-compatibility/2006" xmlns:p14="http://schemas.microsoft.com/office/powerpoint/2010/main" xmlns:aink="http://schemas.microsoft.com/office/drawing/2016/ink">
        <mc:Choice Requires="p14 aink">
          <p:contentPart p14:bwMode="auto" r:id="rId10">
            <p14:nvContentPartPr>
              <p14:cNvPr id="2" name="Ink 1">
                <a:extLst>
                  <a:ext uri="{FF2B5EF4-FFF2-40B4-BE49-F238E27FC236}">
                    <a16:creationId xmlns:a16="http://schemas.microsoft.com/office/drawing/2014/main" id="{6B509003-CC7F-AD63-EB8C-B0418DC38B97}"/>
                  </a:ext>
                </a:extLst>
              </p14:cNvPr>
              <p14:cNvContentPartPr/>
              <p14:nvPr/>
            </p14:nvContentPartPr>
            <p14:xfrm>
              <a:off x="10755720" y="4917449"/>
              <a:ext cx="9720" cy="360"/>
            </p14:xfrm>
          </p:contentPart>
        </mc:Choice>
        <mc:Fallback xmlns="">
          <p:pic>
            <p:nvPicPr>
              <p:cNvPr id="2" name="Ink 1">
                <a:extLst>
                  <a:ext uri="{FF2B5EF4-FFF2-40B4-BE49-F238E27FC236}">
                    <a16:creationId xmlns:a16="http://schemas.microsoft.com/office/drawing/2014/main" id="{6B509003-CC7F-AD63-EB8C-B0418DC38B97}"/>
                  </a:ext>
                </a:extLst>
              </p:cNvPr>
              <p:cNvPicPr/>
              <p:nvPr/>
            </p:nvPicPr>
            <p:blipFill>
              <a:blip r:embed="rId12"/>
              <a:stretch>
                <a:fillRect/>
              </a:stretch>
            </p:blipFill>
            <p:spPr>
              <a:xfrm>
                <a:off x="10747041" y="4863449"/>
                <a:ext cx="2673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3">
            <p14:nvContentPartPr>
              <p14:cNvPr id="3" name="Ink 2">
                <a:extLst>
                  <a:ext uri="{FF2B5EF4-FFF2-40B4-BE49-F238E27FC236}">
                    <a16:creationId xmlns:a16="http://schemas.microsoft.com/office/drawing/2014/main" id="{22FD1375-E92C-27E9-EEAA-DF07E74C8CBA}"/>
                  </a:ext>
                </a:extLst>
              </p14:cNvPr>
              <p14:cNvContentPartPr/>
              <p14:nvPr/>
            </p14:nvContentPartPr>
            <p14:xfrm>
              <a:off x="10664280" y="4927889"/>
              <a:ext cx="5760" cy="360"/>
            </p14:xfrm>
          </p:contentPart>
        </mc:Choice>
        <mc:Fallback xmlns="">
          <p:pic>
            <p:nvPicPr>
              <p:cNvPr id="3" name="Ink 2">
                <a:extLst>
                  <a:ext uri="{FF2B5EF4-FFF2-40B4-BE49-F238E27FC236}">
                    <a16:creationId xmlns:a16="http://schemas.microsoft.com/office/drawing/2014/main" id="{22FD1375-E92C-27E9-EEAA-DF07E74C8CBA}"/>
                  </a:ext>
                </a:extLst>
              </p:cNvPr>
              <p:cNvPicPr/>
              <p:nvPr/>
            </p:nvPicPr>
            <p:blipFill>
              <a:blip r:embed="rId14"/>
              <a:stretch>
                <a:fillRect/>
              </a:stretch>
            </p:blipFill>
            <p:spPr>
              <a:xfrm>
                <a:off x="10655280" y="4873889"/>
                <a:ext cx="234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5">
            <p14:nvContentPartPr>
              <p14:cNvPr id="6" name="Ink 5">
                <a:extLst>
                  <a:ext uri="{FF2B5EF4-FFF2-40B4-BE49-F238E27FC236}">
                    <a16:creationId xmlns:a16="http://schemas.microsoft.com/office/drawing/2014/main" id="{CB1BB1C8-5D80-0929-45A5-FBDAD4DBA0F1}"/>
                  </a:ext>
                </a:extLst>
              </p14:cNvPr>
              <p14:cNvContentPartPr/>
              <p14:nvPr/>
            </p14:nvContentPartPr>
            <p14:xfrm>
              <a:off x="10672877" y="4901245"/>
              <a:ext cx="360" cy="360"/>
            </p14:xfrm>
          </p:contentPart>
        </mc:Choice>
        <mc:Fallback xmlns="">
          <p:pic>
            <p:nvPicPr>
              <p:cNvPr id="6" name="Ink 5">
                <a:extLst>
                  <a:ext uri="{FF2B5EF4-FFF2-40B4-BE49-F238E27FC236}">
                    <a16:creationId xmlns:a16="http://schemas.microsoft.com/office/drawing/2014/main" id="{CB1BB1C8-5D80-0929-45A5-FBDAD4DBA0F1}"/>
                  </a:ext>
                </a:extLst>
              </p:cNvPr>
              <p:cNvPicPr/>
              <p:nvPr/>
            </p:nvPicPr>
            <p:blipFill>
              <a:blip r:embed="rId16"/>
              <a:stretch>
                <a:fillRect/>
              </a:stretch>
            </p:blipFill>
            <p:spPr>
              <a:xfrm>
                <a:off x="10663877" y="4847245"/>
                <a:ext cx="18000" cy="108000"/>
              </a:xfrm>
              <a:prstGeom prst="rect">
                <a:avLst/>
              </a:prstGeom>
            </p:spPr>
          </p:pic>
        </mc:Fallback>
      </mc:AlternateContent>
      <p:grpSp>
        <p:nvGrpSpPr>
          <p:cNvPr id="13" name="Group 12">
            <a:extLst>
              <a:ext uri="{FF2B5EF4-FFF2-40B4-BE49-F238E27FC236}">
                <a16:creationId xmlns:a16="http://schemas.microsoft.com/office/drawing/2014/main" id="{CA6C8136-81A0-906F-C28C-860F1A3C3EBD}"/>
              </a:ext>
            </a:extLst>
          </p:cNvPr>
          <p:cNvGrpSpPr/>
          <p:nvPr/>
        </p:nvGrpSpPr>
        <p:grpSpPr>
          <a:xfrm>
            <a:off x="10417277" y="4896205"/>
            <a:ext cx="360" cy="360"/>
            <a:chOff x="10417277" y="4896205"/>
            <a:chExt cx="360" cy="360"/>
          </a:xfrm>
        </p:grpSpPr>
        <mc:AlternateContent xmlns:mc="http://schemas.openxmlformats.org/markup-compatibility/2006" xmlns:p14="http://schemas.microsoft.com/office/powerpoint/2010/main" xmlns:aink="http://schemas.microsoft.com/office/drawing/2016/ink">
          <mc:Choice Requires="p14 aink">
            <p:contentPart p14:bwMode="auto" r:id="rId17">
              <p14:nvContentPartPr>
                <p14:cNvPr id="9" name="Ink 8">
                  <a:extLst>
                    <a:ext uri="{FF2B5EF4-FFF2-40B4-BE49-F238E27FC236}">
                      <a16:creationId xmlns:a16="http://schemas.microsoft.com/office/drawing/2014/main" id="{0D7F8391-9864-FAD4-82BA-79A8BEC8E416}"/>
                    </a:ext>
                  </a:extLst>
                </p14:cNvPr>
                <p14:cNvContentPartPr/>
                <p14:nvPr/>
              </p14:nvContentPartPr>
              <p14:xfrm>
                <a:off x="10417277" y="4896205"/>
                <a:ext cx="360" cy="360"/>
              </p14:xfrm>
            </p:contentPart>
          </mc:Choice>
          <mc:Fallback xmlns="">
            <p:pic>
              <p:nvPicPr>
                <p:cNvPr id="9" name="Ink 8">
                  <a:extLst>
                    <a:ext uri="{FF2B5EF4-FFF2-40B4-BE49-F238E27FC236}">
                      <a16:creationId xmlns:a16="http://schemas.microsoft.com/office/drawing/2014/main" id="{0D7F8391-9864-FAD4-82BA-79A8BEC8E416}"/>
                    </a:ext>
                  </a:extLst>
                </p:cNvPr>
                <p:cNvPicPr/>
                <p:nvPr/>
              </p:nvPicPr>
              <p:blipFill>
                <a:blip r:embed="rId18"/>
                <a:stretch>
                  <a:fillRect/>
                </a:stretch>
              </p:blipFill>
              <p:spPr>
                <a:xfrm>
                  <a:off x="10408277" y="484220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9">
              <p14:nvContentPartPr>
                <p14:cNvPr id="12" name="Ink 11">
                  <a:extLst>
                    <a:ext uri="{FF2B5EF4-FFF2-40B4-BE49-F238E27FC236}">
                      <a16:creationId xmlns:a16="http://schemas.microsoft.com/office/drawing/2014/main" id="{389AADC2-2816-2F0C-5891-8A491CE2B338}"/>
                    </a:ext>
                  </a:extLst>
                </p14:cNvPr>
                <p14:cNvContentPartPr/>
                <p14:nvPr/>
              </p14:nvContentPartPr>
              <p14:xfrm>
                <a:off x="10417277" y="4896205"/>
                <a:ext cx="360" cy="360"/>
              </p14:xfrm>
            </p:contentPart>
          </mc:Choice>
          <mc:Fallback xmlns="">
            <p:pic>
              <p:nvPicPr>
                <p:cNvPr id="12" name="Ink 11">
                  <a:extLst>
                    <a:ext uri="{FF2B5EF4-FFF2-40B4-BE49-F238E27FC236}">
                      <a16:creationId xmlns:a16="http://schemas.microsoft.com/office/drawing/2014/main" id="{389AADC2-2816-2F0C-5891-8A491CE2B338}"/>
                    </a:ext>
                  </a:extLst>
                </p:cNvPr>
                <p:cNvPicPr/>
                <p:nvPr/>
              </p:nvPicPr>
              <p:blipFill>
                <a:blip r:embed="rId18"/>
                <a:stretch>
                  <a:fillRect/>
                </a:stretch>
              </p:blipFill>
              <p:spPr>
                <a:xfrm>
                  <a:off x="10408277" y="4842205"/>
                  <a:ext cx="18000" cy="108000"/>
                </a:xfrm>
                <a:prstGeom prst="rect">
                  <a:avLst/>
                </a:prstGeom>
              </p:spPr>
            </p:pic>
          </mc:Fallback>
        </mc:AlternateContent>
      </p:grpSp>
      <p:grpSp>
        <p:nvGrpSpPr>
          <p:cNvPr id="18" name="Group 17">
            <a:extLst>
              <a:ext uri="{FF2B5EF4-FFF2-40B4-BE49-F238E27FC236}">
                <a16:creationId xmlns:a16="http://schemas.microsoft.com/office/drawing/2014/main" id="{734C2C06-E95A-2F93-2F79-325974A21E83}"/>
              </a:ext>
            </a:extLst>
          </p:cNvPr>
          <p:cNvGrpSpPr/>
          <p:nvPr/>
        </p:nvGrpSpPr>
        <p:grpSpPr>
          <a:xfrm>
            <a:off x="8313077" y="5137045"/>
            <a:ext cx="360" cy="2160"/>
            <a:chOff x="8313077" y="5137045"/>
            <a:chExt cx="360" cy="2160"/>
          </a:xfrm>
        </p:grpSpPr>
        <mc:AlternateContent xmlns:mc="http://schemas.openxmlformats.org/markup-compatibility/2006" xmlns:p14="http://schemas.microsoft.com/office/powerpoint/2010/main" xmlns:aink="http://schemas.microsoft.com/office/drawing/2016/ink">
          <mc:Choice Requires="p14 aink">
            <p:contentPart p14:bwMode="auto" r:id="rId20">
              <p14:nvContentPartPr>
                <p14:cNvPr id="15" name="Ink 14">
                  <a:extLst>
                    <a:ext uri="{FF2B5EF4-FFF2-40B4-BE49-F238E27FC236}">
                      <a16:creationId xmlns:a16="http://schemas.microsoft.com/office/drawing/2014/main" id="{C158CF6B-1011-C539-D203-6B873C17DAB3}"/>
                    </a:ext>
                  </a:extLst>
                </p14:cNvPr>
                <p14:cNvContentPartPr/>
                <p14:nvPr/>
              </p14:nvContentPartPr>
              <p14:xfrm>
                <a:off x="8313077" y="5137045"/>
                <a:ext cx="360" cy="2160"/>
              </p14:xfrm>
            </p:contentPart>
          </mc:Choice>
          <mc:Fallback xmlns="">
            <p:pic>
              <p:nvPicPr>
                <p:cNvPr id="15" name="Ink 14">
                  <a:extLst>
                    <a:ext uri="{FF2B5EF4-FFF2-40B4-BE49-F238E27FC236}">
                      <a16:creationId xmlns:a16="http://schemas.microsoft.com/office/drawing/2014/main" id="{C158CF6B-1011-C539-D203-6B873C17DAB3}"/>
                    </a:ext>
                  </a:extLst>
                </p:cNvPr>
                <p:cNvPicPr/>
                <p:nvPr/>
              </p:nvPicPr>
              <p:blipFill>
                <a:blip r:embed="rId21"/>
                <a:stretch>
                  <a:fillRect/>
                </a:stretch>
              </p:blipFill>
              <p:spPr>
                <a:xfrm>
                  <a:off x="8304077" y="5083045"/>
                  <a:ext cx="18000" cy="1098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2">
              <p14:nvContentPartPr>
                <p14:cNvPr id="16" name="Ink 15">
                  <a:extLst>
                    <a:ext uri="{FF2B5EF4-FFF2-40B4-BE49-F238E27FC236}">
                      <a16:creationId xmlns:a16="http://schemas.microsoft.com/office/drawing/2014/main" id="{69A5EA24-F53D-7990-6646-AEAA11489A85}"/>
                    </a:ext>
                  </a:extLst>
                </p14:cNvPr>
                <p14:cNvContentPartPr/>
                <p14:nvPr/>
              </p14:nvContentPartPr>
              <p14:xfrm>
                <a:off x="8313077" y="5137045"/>
                <a:ext cx="360" cy="360"/>
              </p14:xfrm>
            </p:contentPart>
          </mc:Choice>
          <mc:Fallback xmlns="">
            <p:pic>
              <p:nvPicPr>
                <p:cNvPr id="16" name="Ink 15">
                  <a:extLst>
                    <a:ext uri="{FF2B5EF4-FFF2-40B4-BE49-F238E27FC236}">
                      <a16:creationId xmlns:a16="http://schemas.microsoft.com/office/drawing/2014/main" id="{69A5EA24-F53D-7990-6646-AEAA11489A85}"/>
                    </a:ext>
                  </a:extLst>
                </p:cNvPr>
                <p:cNvPicPr/>
                <p:nvPr/>
              </p:nvPicPr>
              <p:blipFill>
                <a:blip r:embed="rId23"/>
                <a:stretch>
                  <a:fillRect/>
                </a:stretch>
              </p:blipFill>
              <p:spPr>
                <a:xfrm>
                  <a:off x="8304077" y="5083045"/>
                  <a:ext cx="18000" cy="108000"/>
                </a:xfrm>
                <a:prstGeom prst="rect">
                  <a:avLst/>
                </a:prstGeom>
              </p:spPr>
            </p:pic>
          </mc:Fallback>
        </mc:AlternateContent>
      </p:grpSp>
      <p:grpSp>
        <p:nvGrpSpPr>
          <p:cNvPr id="37" name="Group 36">
            <a:extLst>
              <a:ext uri="{FF2B5EF4-FFF2-40B4-BE49-F238E27FC236}">
                <a16:creationId xmlns:a16="http://schemas.microsoft.com/office/drawing/2014/main" id="{052705AE-1739-99F3-BA85-DCA9E0E7B4C6}"/>
              </a:ext>
            </a:extLst>
          </p:cNvPr>
          <p:cNvGrpSpPr/>
          <p:nvPr/>
        </p:nvGrpSpPr>
        <p:grpSpPr>
          <a:xfrm>
            <a:off x="8386517" y="4768405"/>
            <a:ext cx="103680" cy="131760"/>
            <a:chOff x="8386517" y="4768405"/>
            <a:chExt cx="103680" cy="131760"/>
          </a:xfrm>
        </p:grpSpPr>
        <mc:AlternateContent xmlns:mc="http://schemas.openxmlformats.org/markup-compatibility/2006" xmlns:p14="http://schemas.microsoft.com/office/powerpoint/2010/main" xmlns:aink="http://schemas.microsoft.com/office/drawing/2016/ink">
          <mc:Choice Requires="p14 aink">
            <p:contentPart p14:bwMode="auto" r:id="rId24">
              <p14:nvContentPartPr>
                <p14:cNvPr id="14" name="Ink 13">
                  <a:extLst>
                    <a:ext uri="{FF2B5EF4-FFF2-40B4-BE49-F238E27FC236}">
                      <a16:creationId xmlns:a16="http://schemas.microsoft.com/office/drawing/2014/main" id="{66FA0BD2-5449-D3B5-86FE-5E209140D20C}"/>
                    </a:ext>
                  </a:extLst>
                </p14:cNvPr>
                <p14:cNvContentPartPr/>
                <p14:nvPr/>
              </p14:nvContentPartPr>
              <p14:xfrm>
                <a:off x="8489837" y="4768405"/>
                <a:ext cx="360" cy="360"/>
              </p14:xfrm>
            </p:contentPart>
          </mc:Choice>
          <mc:Fallback xmlns="">
            <p:pic>
              <p:nvPicPr>
                <p:cNvPr id="14" name="Ink 13">
                  <a:extLst>
                    <a:ext uri="{FF2B5EF4-FFF2-40B4-BE49-F238E27FC236}">
                      <a16:creationId xmlns:a16="http://schemas.microsoft.com/office/drawing/2014/main" id="{66FA0BD2-5449-D3B5-86FE-5E209140D20C}"/>
                    </a:ext>
                  </a:extLst>
                </p:cNvPr>
                <p:cNvPicPr/>
                <p:nvPr/>
              </p:nvPicPr>
              <p:blipFill>
                <a:blip r:embed="rId25"/>
                <a:stretch>
                  <a:fillRect/>
                </a:stretch>
              </p:blipFill>
              <p:spPr>
                <a:xfrm>
                  <a:off x="8480837" y="471440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6">
              <p14:nvContentPartPr>
                <p14:cNvPr id="21" name="Ink 20">
                  <a:extLst>
                    <a:ext uri="{FF2B5EF4-FFF2-40B4-BE49-F238E27FC236}">
                      <a16:creationId xmlns:a16="http://schemas.microsoft.com/office/drawing/2014/main" id="{5EAA21B4-2C3E-A942-090C-88829EE182B9}"/>
                    </a:ext>
                  </a:extLst>
                </p14:cNvPr>
                <p14:cNvContentPartPr/>
                <p14:nvPr/>
              </p14:nvContentPartPr>
              <p14:xfrm>
                <a:off x="8386517" y="4871365"/>
                <a:ext cx="360" cy="360"/>
              </p14:xfrm>
            </p:contentPart>
          </mc:Choice>
          <mc:Fallback xmlns="">
            <p:pic>
              <p:nvPicPr>
                <p:cNvPr id="21" name="Ink 20">
                  <a:extLst>
                    <a:ext uri="{FF2B5EF4-FFF2-40B4-BE49-F238E27FC236}">
                      <a16:creationId xmlns:a16="http://schemas.microsoft.com/office/drawing/2014/main" id="{5EAA21B4-2C3E-A942-090C-88829EE182B9}"/>
                    </a:ext>
                  </a:extLst>
                </p:cNvPr>
                <p:cNvPicPr/>
                <p:nvPr/>
              </p:nvPicPr>
              <p:blipFill>
                <a:blip r:embed="rId27"/>
                <a:stretch>
                  <a:fillRect/>
                </a:stretch>
              </p:blipFill>
              <p:spPr>
                <a:xfrm>
                  <a:off x="8377517" y="481736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8">
              <p14:nvContentPartPr>
                <p14:cNvPr id="35" name="Ink 34">
                  <a:extLst>
                    <a:ext uri="{FF2B5EF4-FFF2-40B4-BE49-F238E27FC236}">
                      <a16:creationId xmlns:a16="http://schemas.microsoft.com/office/drawing/2014/main" id="{A0CDB479-00A9-8003-1AAF-4E7E3C14E76B}"/>
                    </a:ext>
                  </a:extLst>
                </p14:cNvPr>
                <p14:cNvContentPartPr/>
                <p14:nvPr/>
              </p14:nvContentPartPr>
              <p14:xfrm>
                <a:off x="8386517" y="4871365"/>
                <a:ext cx="13320" cy="28800"/>
              </p14:xfrm>
            </p:contentPart>
          </mc:Choice>
          <mc:Fallback xmlns="">
            <p:pic>
              <p:nvPicPr>
                <p:cNvPr id="35" name="Ink 34">
                  <a:extLst>
                    <a:ext uri="{FF2B5EF4-FFF2-40B4-BE49-F238E27FC236}">
                      <a16:creationId xmlns:a16="http://schemas.microsoft.com/office/drawing/2014/main" id="{A0CDB479-00A9-8003-1AAF-4E7E3C14E76B}"/>
                    </a:ext>
                  </a:extLst>
                </p:cNvPr>
                <p:cNvPicPr/>
                <p:nvPr/>
              </p:nvPicPr>
              <p:blipFill>
                <a:blip r:embed="rId29"/>
                <a:stretch>
                  <a:fillRect/>
                </a:stretch>
              </p:blipFill>
              <p:spPr>
                <a:xfrm>
                  <a:off x="8377517" y="4817365"/>
                  <a:ext cx="30960" cy="13644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30">
            <p14:nvContentPartPr>
              <p14:cNvPr id="36" name="Ink 35">
                <a:extLst>
                  <a:ext uri="{FF2B5EF4-FFF2-40B4-BE49-F238E27FC236}">
                    <a16:creationId xmlns:a16="http://schemas.microsoft.com/office/drawing/2014/main" id="{F92099D8-B743-7E55-70CA-5DEEE7DF2538}"/>
                  </a:ext>
                </a:extLst>
              </p14:cNvPr>
              <p14:cNvContentPartPr/>
              <p14:nvPr/>
            </p14:nvContentPartPr>
            <p14:xfrm>
              <a:off x="8598197" y="5235325"/>
              <a:ext cx="360" cy="360"/>
            </p14:xfrm>
          </p:contentPart>
        </mc:Choice>
        <mc:Fallback xmlns="">
          <p:pic>
            <p:nvPicPr>
              <p:cNvPr id="36" name="Ink 35">
                <a:extLst>
                  <a:ext uri="{FF2B5EF4-FFF2-40B4-BE49-F238E27FC236}">
                    <a16:creationId xmlns:a16="http://schemas.microsoft.com/office/drawing/2014/main" id="{F92099D8-B743-7E55-70CA-5DEEE7DF2538}"/>
                  </a:ext>
                </a:extLst>
              </p:cNvPr>
              <p:cNvPicPr/>
              <p:nvPr/>
            </p:nvPicPr>
            <p:blipFill>
              <a:blip r:embed="rId31"/>
              <a:stretch>
                <a:fillRect/>
              </a:stretch>
            </p:blipFill>
            <p:spPr>
              <a:xfrm>
                <a:off x="8589197" y="5181325"/>
                <a:ext cx="18000" cy="108000"/>
              </a:xfrm>
              <a:prstGeom prst="rect">
                <a:avLst/>
              </a:prstGeom>
            </p:spPr>
          </p:pic>
        </mc:Fallback>
      </mc:AlternateContent>
      <p:grpSp>
        <p:nvGrpSpPr>
          <p:cNvPr id="51" name="Group 50">
            <a:extLst>
              <a:ext uri="{FF2B5EF4-FFF2-40B4-BE49-F238E27FC236}">
                <a16:creationId xmlns:a16="http://schemas.microsoft.com/office/drawing/2014/main" id="{5F71D006-029B-9D69-98C7-80082FD06C7B}"/>
              </a:ext>
            </a:extLst>
          </p:cNvPr>
          <p:cNvGrpSpPr/>
          <p:nvPr/>
        </p:nvGrpSpPr>
        <p:grpSpPr>
          <a:xfrm>
            <a:off x="8666927" y="4838204"/>
            <a:ext cx="179310" cy="141840"/>
            <a:chOff x="8666927" y="4838204"/>
            <a:chExt cx="179310" cy="141840"/>
          </a:xfrm>
        </p:grpSpPr>
        <mc:AlternateContent xmlns:mc="http://schemas.openxmlformats.org/markup-compatibility/2006" xmlns:p14="http://schemas.microsoft.com/office/powerpoint/2010/main" xmlns:aink="http://schemas.microsoft.com/office/drawing/2016/ink">
          <mc:Choice Requires="p14 aink">
            <p:contentPart p14:bwMode="auto" r:id="rId32">
              <p14:nvContentPartPr>
                <p14:cNvPr id="38" name="Ink 37">
                  <a:extLst>
                    <a:ext uri="{FF2B5EF4-FFF2-40B4-BE49-F238E27FC236}">
                      <a16:creationId xmlns:a16="http://schemas.microsoft.com/office/drawing/2014/main" id="{2E8D0A77-C0E3-AF0C-F760-E94937441885}"/>
                    </a:ext>
                  </a:extLst>
                </p14:cNvPr>
                <p14:cNvContentPartPr/>
                <p14:nvPr/>
              </p14:nvContentPartPr>
              <p14:xfrm>
                <a:off x="8715917" y="4856965"/>
                <a:ext cx="360" cy="360"/>
              </p14:xfrm>
            </p:contentPart>
          </mc:Choice>
          <mc:Fallback xmlns="">
            <p:pic>
              <p:nvPicPr>
                <p:cNvPr id="38" name="Ink 37">
                  <a:extLst>
                    <a:ext uri="{FF2B5EF4-FFF2-40B4-BE49-F238E27FC236}">
                      <a16:creationId xmlns:a16="http://schemas.microsoft.com/office/drawing/2014/main" id="{2E8D0A77-C0E3-AF0C-F760-E94937441885}"/>
                    </a:ext>
                  </a:extLst>
                </p:cNvPr>
                <p:cNvPicPr/>
                <p:nvPr/>
              </p:nvPicPr>
              <p:blipFill>
                <a:blip r:embed="rId33"/>
                <a:stretch>
                  <a:fillRect/>
                </a:stretch>
              </p:blipFill>
              <p:spPr>
                <a:xfrm>
                  <a:off x="8706917" y="480296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4">
              <p14:nvContentPartPr>
                <p14:cNvPr id="39" name="Ink 38">
                  <a:extLst>
                    <a:ext uri="{FF2B5EF4-FFF2-40B4-BE49-F238E27FC236}">
                      <a16:creationId xmlns:a16="http://schemas.microsoft.com/office/drawing/2014/main" id="{60BCD8B4-A0CA-14E4-ADA4-0C6A80C553DF}"/>
                    </a:ext>
                  </a:extLst>
                </p14:cNvPr>
                <p14:cNvContentPartPr/>
                <p14:nvPr/>
              </p14:nvContentPartPr>
              <p14:xfrm>
                <a:off x="8720957" y="4861645"/>
                <a:ext cx="4320" cy="360"/>
              </p14:xfrm>
            </p:contentPart>
          </mc:Choice>
          <mc:Fallback xmlns="">
            <p:pic>
              <p:nvPicPr>
                <p:cNvPr id="39" name="Ink 38">
                  <a:extLst>
                    <a:ext uri="{FF2B5EF4-FFF2-40B4-BE49-F238E27FC236}">
                      <a16:creationId xmlns:a16="http://schemas.microsoft.com/office/drawing/2014/main" id="{60BCD8B4-A0CA-14E4-ADA4-0C6A80C553DF}"/>
                    </a:ext>
                  </a:extLst>
                </p:cNvPr>
                <p:cNvPicPr/>
                <p:nvPr/>
              </p:nvPicPr>
              <p:blipFill>
                <a:blip r:embed="rId35"/>
                <a:stretch>
                  <a:fillRect/>
                </a:stretch>
              </p:blipFill>
              <p:spPr>
                <a:xfrm>
                  <a:off x="8711139" y="4807645"/>
                  <a:ext cx="23564"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6">
              <p14:nvContentPartPr>
                <p14:cNvPr id="40" name="Ink 39">
                  <a:extLst>
                    <a:ext uri="{FF2B5EF4-FFF2-40B4-BE49-F238E27FC236}">
                      <a16:creationId xmlns:a16="http://schemas.microsoft.com/office/drawing/2014/main" id="{1982250A-AB0E-22BE-8190-25A18E88BF54}"/>
                    </a:ext>
                  </a:extLst>
                </p14:cNvPr>
                <p14:cNvContentPartPr/>
                <p14:nvPr/>
              </p14:nvContentPartPr>
              <p14:xfrm>
                <a:off x="8843717" y="4945525"/>
                <a:ext cx="360" cy="360"/>
              </p14:xfrm>
            </p:contentPart>
          </mc:Choice>
          <mc:Fallback xmlns="">
            <p:pic>
              <p:nvPicPr>
                <p:cNvPr id="40" name="Ink 39">
                  <a:extLst>
                    <a:ext uri="{FF2B5EF4-FFF2-40B4-BE49-F238E27FC236}">
                      <a16:creationId xmlns:a16="http://schemas.microsoft.com/office/drawing/2014/main" id="{1982250A-AB0E-22BE-8190-25A18E88BF54}"/>
                    </a:ext>
                  </a:extLst>
                </p:cNvPr>
                <p:cNvPicPr/>
                <p:nvPr/>
              </p:nvPicPr>
              <p:blipFill>
                <a:blip r:embed="rId37"/>
                <a:stretch>
                  <a:fillRect/>
                </a:stretch>
              </p:blipFill>
              <p:spPr>
                <a:xfrm>
                  <a:off x="8834717" y="489152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8">
              <p14:nvContentPartPr>
                <p14:cNvPr id="41" name="Ink 40">
                  <a:extLst>
                    <a:ext uri="{FF2B5EF4-FFF2-40B4-BE49-F238E27FC236}">
                      <a16:creationId xmlns:a16="http://schemas.microsoft.com/office/drawing/2014/main" id="{AA7396CA-E12E-2069-9E74-E40C5D1A8338}"/>
                    </a:ext>
                  </a:extLst>
                </p14:cNvPr>
                <p14:cNvContentPartPr/>
                <p14:nvPr/>
              </p14:nvContentPartPr>
              <p14:xfrm>
                <a:off x="8843717" y="4945525"/>
                <a:ext cx="2520" cy="360"/>
              </p14:xfrm>
            </p:contentPart>
          </mc:Choice>
          <mc:Fallback xmlns="">
            <p:pic>
              <p:nvPicPr>
                <p:cNvPr id="41" name="Ink 40">
                  <a:extLst>
                    <a:ext uri="{FF2B5EF4-FFF2-40B4-BE49-F238E27FC236}">
                      <a16:creationId xmlns:a16="http://schemas.microsoft.com/office/drawing/2014/main" id="{AA7396CA-E12E-2069-9E74-E40C5D1A8338}"/>
                    </a:ext>
                  </a:extLst>
                </p:cNvPr>
                <p:cNvPicPr/>
                <p:nvPr/>
              </p:nvPicPr>
              <p:blipFill>
                <a:blip r:embed="rId37"/>
                <a:stretch>
                  <a:fillRect/>
                </a:stretch>
              </p:blipFill>
              <p:spPr>
                <a:xfrm>
                  <a:off x="8834717" y="4891525"/>
                  <a:ext cx="2016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9">
              <p14:nvContentPartPr>
                <p14:cNvPr id="44" name="Ink 43">
                  <a:extLst>
                    <a:ext uri="{FF2B5EF4-FFF2-40B4-BE49-F238E27FC236}">
                      <a16:creationId xmlns:a16="http://schemas.microsoft.com/office/drawing/2014/main" id="{BB31D573-55F0-9648-4468-222BE60A89BC}"/>
                    </a:ext>
                  </a:extLst>
                </p14:cNvPr>
                <p14:cNvContentPartPr/>
                <p14:nvPr/>
              </p14:nvContentPartPr>
              <p14:xfrm>
                <a:off x="8717327" y="4838204"/>
                <a:ext cx="360" cy="360"/>
              </p14:xfrm>
            </p:contentPart>
          </mc:Choice>
          <mc:Fallback xmlns="">
            <p:pic>
              <p:nvPicPr>
                <p:cNvPr id="44" name="Ink 43">
                  <a:extLst>
                    <a:ext uri="{FF2B5EF4-FFF2-40B4-BE49-F238E27FC236}">
                      <a16:creationId xmlns:a16="http://schemas.microsoft.com/office/drawing/2014/main" id="{BB31D573-55F0-9648-4468-222BE60A89BC}"/>
                    </a:ext>
                  </a:extLst>
                </p:cNvPr>
                <p:cNvPicPr/>
                <p:nvPr/>
              </p:nvPicPr>
              <p:blipFill>
                <a:blip r:embed="rId40"/>
                <a:stretch>
                  <a:fillRect/>
                </a:stretch>
              </p:blipFill>
              <p:spPr>
                <a:xfrm>
                  <a:off x="8708327" y="4784204"/>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1">
              <p14:nvContentPartPr>
                <p14:cNvPr id="45" name="Ink 44">
                  <a:extLst>
                    <a:ext uri="{FF2B5EF4-FFF2-40B4-BE49-F238E27FC236}">
                      <a16:creationId xmlns:a16="http://schemas.microsoft.com/office/drawing/2014/main" id="{A377C6C7-F051-E741-8924-C92429BE1E6A}"/>
                    </a:ext>
                  </a:extLst>
                </p14:cNvPr>
                <p14:cNvContentPartPr/>
                <p14:nvPr/>
              </p14:nvContentPartPr>
              <p14:xfrm>
                <a:off x="8744327" y="4971044"/>
                <a:ext cx="360" cy="360"/>
              </p14:xfrm>
            </p:contentPart>
          </mc:Choice>
          <mc:Fallback xmlns="">
            <p:pic>
              <p:nvPicPr>
                <p:cNvPr id="45" name="Ink 44">
                  <a:extLst>
                    <a:ext uri="{FF2B5EF4-FFF2-40B4-BE49-F238E27FC236}">
                      <a16:creationId xmlns:a16="http://schemas.microsoft.com/office/drawing/2014/main" id="{A377C6C7-F051-E741-8924-C92429BE1E6A}"/>
                    </a:ext>
                  </a:extLst>
                </p:cNvPr>
                <p:cNvPicPr/>
                <p:nvPr/>
              </p:nvPicPr>
              <p:blipFill>
                <a:blip r:embed="rId42"/>
                <a:stretch>
                  <a:fillRect/>
                </a:stretch>
              </p:blipFill>
              <p:spPr>
                <a:xfrm>
                  <a:off x="8735327" y="4917044"/>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3">
              <p14:nvContentPartPr>
                <p14:cNvPr id="46" name="Ink 45">
                  <a:extLst>
                    <a:ext uri="{FF2B5EF4-FFF2-40B4-BE49-F238E27FC236}">
                      <a16:creationId xmlns:a16="http://schemas.microsoft.com/office/drawing/2014/main" id="{29A357CB-4A09-D010-D182-842C035A037A}"/>
                    </a:ext>
                  </a:extLst>
                </p14:cNvPr>
                <p14:cNvContentPartPr/>
                <p14:nvPr/>
              </p14:nvContentPartPr>
              <p14:xfrm>
                <a:off x="8744327" y="4971044"/>
                <a:ext cx="360" cy="360"/>
              </p14:xfrm>
            </p:contentPart>
          </mc:Choice>
          <mc:Fallback xmlns="">
            <p:pic>
              <p:nvPicPr>
                <p:cNvPr id="46" name="Ink 45">
                  <a:extLst>
                    <a:ext uri="{FF2B5EF4-FFF2-40B4-BE49-F238E27FC236}">
                      <a16:creationId xmlns:a16="http://schemas.microsoft.com/office/drawing/2014/main" id="{29A357CB-4A09-D010-D182-842C035A037A}"/>
                    </a:ext>
                  </a:extLst>
                </p:cNvPr>
                <p:cNvPicPr/>
                <p:nvPr/>
              </p:nvPicPr>
              <p:blipFill>
                <a:blip r:embed="rId42"/>
                <a:stretch>
                  <a:fillRect/>
                </a:stretch>
              </p:blipFill>
              <p:spPr>
                <a:xfrm>
                  <a:off x="8735327" y="4917044"/>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4">
              <p14:nvContentPartPr>
                <p14:cNvPr id="47" name="Ink 46">
                  <a:extLst>
                    <a:ext uri="{FF2B5EF4-FFF2-40B4-BE49-F238E27FC236}">
                      <a16:creationId xmlns:a16="http://schemas.microsoft.com/office/drawing/2014/main" id="{885B8493-5830-392A-194D-673B55167DC4}"/>
                    </a:ext>
                  </a:extLst>
                </p14:cNvPr>
                <p14:cNvContentPartPr/>
                <p14:nvPr/>
              </p14:nvContentPartPr>
              <p14:xfrm>
                <a:off x="8666927" y="4969244"/>
                <a:ext cx="77760" cy="10800"/>
              </p14:xfrm>
            </p:contentPart>
          </mc:Choice>
          <mc:Fallback xmlns="">
            <p:pic>
              <p:nvPicPr>
                <p:cNvPr id="47" name="Ink 46">
                  <a:extLst>
                    <a:ext uri="{FF2B5EF4-FFF2-40B4-BE49-F238E27FC236}">
                      <a16:creationId xmlns:a16="http://schemas.microsoft.com/office/drawing/2014/main" id="{885B8493-5830-392A-194D-673B55167DC4}"/>
                    </a:ext>
                  </a:extLst>
                </p:cNvPr>
                <p:cNvPicPr/>
                <p:nvPr/>
              </p:nvPicPr>
              <p:blipFill>
                <a:blip r:embed="rId45"/>
                <a:stretch>
                  <a:fillRect/>
                </a:stretch>
              </p:blipFill>
              <p:spPr>
                <a:xfrm>
                  <a:off x="8657927" y="4915244"/>
                  <a:ext cx="95400" cy="11844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46">
            <p14:nvContentPartPr>
              <p14:cNvPr id="48" name="Ink 47">
                <a:extLst>
                  <a:ext uri="{FF2B5EF4-FFF2-40B4-BE49-F238E27FC236}">
                    <a16:creationId xmlns:a16="http://schemas.microsoft.com/office/drawing/2014/main" id="{06EDA9BA-C300-30CC-5878-8FFA1E54D28F}"/>
                  </a:ext>
                </a:extLst>
              </p14:cNvPr>
              <p14:cNvContentPartPr/>
              <p14:nvPr/>
            </p14:nvContentPartPr>
            <p14:xfrm>
              <a:off x="7847927" y="5956724"/>
              <a:ext cx="360" cy="360"/>
            </p14:xfrm>
          </p:contentPart>
        </mc:Choice>
        <mc:Fallback xmlns="">
          <p:pic>
            <p:nvPicPr>
              <p:cNvPr id="48" name="Ink 47">
                <a:extLst>
                  <a:ext uri="{FF2B5EF4-FFF2-40B4-BE49-F238E27FC236}">
                    <a16:creationId xmlns:a16="http://schemas.microsoft.com/office/drawing/2014/main" id="{06EDA9BA-C300-30CC-5878-8FFA1E54D28F}"/>
                  </a:ext>
                </a:extLst>
              </p:cNvPr>
              <p:cNvPicPr/>
              <p:nvPr/>
            </p:nvPicPr>
            <p:blipFill>
              <a:blip r:embed="rId47"/>
              <a:stretch>
                <a:fillRect/>
              </a:stretch>
            </p:blipFill>
            <p:spPr>
              <a:xfrm>
                <a:off x="7838927" y="5902724"/>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8">
            <p14:nvContentPartPr>
              <p14:cNvPr id="49" name="Ink 48">
                <a:extLst>
                  <a:ext uri="{FF2B5EF4-FFF2-40B4-BE49-F238E27FC236}">
                    <a16:creationId xmlns:a16="http://schemas.microsoft.com/office/drawing/2014/main" id="{20D49CB7-C661-AEFE-283B-17DF9AD31F2E}"/>
                  </a:ext>
                </a:extLst>
              </p14:cNvPr>
              <p14:cNvContentPartPr/>
              <p14:nvPr/>
            </p14:nvContentPartPr>
            <p14:xfrm>
              <a:off x="7661087" y="5983004"/>
              <a:ext cx="360" cy="360"/>
            </p14:xfrm>
          </p:contentPart>
        </mc:Choice>
        <mc:Fallback xmlns="">
          <p:pic>
            <p:nvPicPr>
              <p:cNvPr id="49" name="Ink 48">
                <a:extLst>
                  <a:ext uri="{FF2B5EF4-FFF2-40B4-BE49-F238E27FC236}">
                    <a16:creationId xmlns:a16="http://schemas.microsoft.com/office/drawing/2014/main" id="{20D49CB7-C661-AEFE-283B-17DF9AD31F2E}"/>
                  </a:ext>
                </a:extLst>
              </p:cNvPr>
              <p:cNvPicPr/>
              <p:nvPr/>
            </p:nvPicPr>
            <p:blipFill>
              <a:blip r:embed="rId49"/>
              <a:stretch>
                <a:fillRect/>
              </a:stretch>
            </p:blipFill>
            <p:spPr>
              <a:xfrm>
                <a:off x="7652087" y="5929004"/>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0">
            <p14:nvContentPartPr>
              <p14:cNvPr id="50" name="Ink 49">
                <a:extLst>
                  <a:ext uri="{FF2B5EF4-FFF2-40B4-BE49-F238E27FC236}">
                    <a16:creationId xmlns:a16="http://schemas.microsoft.com/office/drawing/2014/main" id="{A4F2D19C-AB1C-9177-832F-38F3FAB6E1CF}"/>
                  </a:ext>
                </a:extLst>
              </p14:cNvPr>
              <p14:cNvContentPartPr/>
              <p14:nvPr/>
            </p14:nvContentPartPr>
            <p14:xfrm>
              <a:off x="5646167" y="5583764"/>
              <a:ext cx="360" cy="360"/>
            </p14:xfrm>
          </p:contentPart>
        </mc:Choice>
        <mc:Fallback xmlns="">
          <p:pic>
            <p:nvPicPr>
              <p:cNvPr id="50" name="Ink 49">
                <a:extLst>
                  <a:ext uri="{FF2B5EF4-FFF2-40B4-BE49-F238E27FC236}">
                    <a16:creationId xmlns:a16="http://schemas.microsoft.com/office/drawing/2014/main" id="{A4F2D19C-AB1C-9177-832F-38F3FAB6E1CF}"/>
                  </a:ext>
                </a:extLst>
              </p:cNvPr>
              <p:cNvPicPr/>
              <p:nvPr/>
            </p:nvPicPr>
            <p:blipFill>
              <a:blip r:embed="rId51"/>
              <a:stretch>
                <a:fillRect/>
              </a:stretch>
            </p:blipFill>
            <p:spPr>
              <a:xfrm>
                <a:off x="5637167" y="5529764"/>
                <a:ext cx="18000" cy="108000"/>
              </a:xfrm>
              <a:prstGeom prst="rect">
                <a:avLst/>
              </a:prstGeom>
            </p:spPr>
          </p:pic>
        </mc:Fallback>
      </mc:AlternateContent>
      <p:sp>
        <p:nvSpPr>
          <p:cNvPr id="53" name="Multiplication Sign 52">
            <a:extLst>
              <a:ext uri="{FF2B5EF4-FFF2-40B4-BE49-F238E27FC236}">
                <a16:creationId xmlns:a16="http://schemas.microsoft.com/office/drawing/2014/main" id="{793686CF-591D-5665-C1F0-C12EAC1CA70E}"/>
              </a:ext>
            </a:extLst>
          </p:cNvPr>
          <p:cNvSpPr/>
          <p:nvPr/>
        </p:nvSpPr>
        <p:spPr>
          <a:xfrm>
            <a:off x="74513" y="3854275"/>
            <a:ext cx="536772" cy="720029"/>
          </a:xfrm>
          <a:prstGeom prst="mathMultiply">
            <a:avLst/>
          </a:prstGeom>
          <a:solidFill>
            <a:srgbClr val="C00000">
              <a:alpha val="21176"/>
            </a:srgb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5" name="TextBox 12">
            <a:extLst>
              <a:ext uri="{FF2B5EF4-FFF2-40B4-BE49-F238E27FC236}">
                <a16:creationId xmlns:a16="http://schemas.microsoft.com/office/drawing/2014/main" id="{89B6E08B-4BC6-9E04-BCF8-644A5A092338}"/>
              </a:ext>
            </a:extLst>
          </p:cNvPr>
          <p:cNvSpPr txBox="1"/>
          <p:nvPr/>
        </p:nvSpPr>
        <p:spPr>
          <a:xfrm>
            <a:off x="543293" y="733568"/>
            <a:ext cx="7786097" cy="556627"/>
          </a:xfrm>
          <a:prstGeom prst="rect">
            <a:avLst/>
          </a:prstGeom>
        </p:spPr>
        <p:txBody>
          <a:bodyPr wrap="square" lIns="0" tIns="0" rIns="0" bIns="0" rtlCol="0" anchor="t">
            <a:spAutoFit/>
          </a:bodyPr>
          <a:lstStyle/>
          <a:p>
            <a:pPr>
              <a:lnSpc>
                <a:spcPts val="4179"/>
              </a:lnSpc>
            </a:pPr>
            <a:r>
              <a:rPr lang="en-US" sz="4250" dirty="0">
                <a:solidFill>
                  <a:srgbClr val="FFFFFF"/>
                </a:solidFill>
                <a:latin typeface="Aptos ExtraBold"/>
              </a:rPr>
              <a:t>STEP 2:</a:t>
            </a:r>
            <a:r>
              <a:rPr lang="en-US" sz="4250" dirty="0">
                <a:solidFill>
                  <a:srgbClr val="A1DDE4"/>
                </a:solidFill>
                <a:latin typeface="Aptos ExtraBold"/>
              </a:rPr>
              <a:t> GLACIAL</a:t>
            </a:r>
            <a:r>
              <a:rPr lang="en-US" sz="4250" dirty="0">
                <a:solidFill>
                  <a:srgbClr val="A1DDE4"/>
                </a:solidFill>
                <a:latin typeface="Aptos" panose="020B0004020202020204" pitchFamily="34" charset="0"/>
                <a:ea typeface="+mn-lt"/>
                <a:cs typeface="+mn-lt"/>
              </a:rPr>
              <a:t>® </a:t>
            </a:r>
            <a:r>
              <a:rPr lang="en-US" sz="4250" b="1" dirty="0">
                <a:solidFill>
                  <a:srgbClr val="A1DDE4"/>
                </a:solidFill>
                <a:latin typeface="Aptos" panose="020B0004020202020204" pitchFamily="34" charset="0"/>
                <a:ea typeface="+mn-lt"/>
                <a:cs typeface="+mn-lt"/>
              </a:rPr>
              <a:t>SKIN </a:t>
            </a:r>
            <a:r>
              <a:rPr lang="en-US" sz="4250" dirty="0">
                <a:solidFill>
                  <a:srgbClr val="A1DDE4"/>
                </a:solidFill>
                <a:latin typeface="Aptos ExtraBold"/>
              </a:rPr>
              <a:t>MIST</a:t>
            </a:r>
          </a:p>
        </p:txBody>
      </p:sp>
      <p:pic>
        <p:nvPicPr>
          <p:cNvPr id="7" name="Picture 6">
            <a:extLst>
              <a:ext uri="{FF2B5EF4-FFF2-40B4-BE49-F238E27FC236}">
                <a16:creationId xmlns:a16="http://schemas.microsoft.com/office/drawing/2014/main" id="{E27FDB8F-66B7-BBBD-C89F-51A4DD337113}"/>
              </a:ext>
            </a:extLst>
          </p:cNvPr>
          <p:cNvPicPr>
            <a:picLocks noChangeAspect="1"/>
          </p:cNvPicPr>
          <p:nvPr/>
        </p:nvPicPr>
        <p:blipFill>
          <a:blip r:embed="rId52"/>
          <a:stretch>
            <a:fillRect/>
          </a:stretch>
        </p:blipFill>
        <p:spPr>
          <a:xfrm>
            <a:off x="-10382" y="2495603"/>
            <a:ext cx="720029" cy="720029"/>
          </a:xfrm>
          <a:prstGeom prst="rect">
            <a:avLst/>
          </a:prstGeom>
        </p:spPr>
      </p:pic>
      <p:pic>
        <p:nvPicPr>
          <p:cNvPr id="20" name="Picture 19">
            <a:extLst>
              <a:ext uri="{FF2B5EF4-FFF2-40B4-BE49-F238E27FC236}">
                <a16:creationId xmlns:a16="http://schemas.microsoft.com/office/drawing/2014/main" id="{EB6725BA-A496-3FAF-5A81-72298F6E9C29}"/>
              </a:ext>
            </a:extLst>
          </p:cNvPr>
          <p:cNvPicPr>
            <a:picLocks noChangeAspect="1"/>
          </p:cNvPicPr>
          <p:nvPr/>
        </p:nvPicPr>
        <p:blipFill>
          <a:blip r:embed="rId53"/>
          <a:srcRect l="34336" t="22045" r="32029" b="18311"/>
          <a:stretch>
            <a:fillRect/>
          </a:stretch>
        </p:blipFill>
        <p:spPr>
          <a:xfrm>
            <a:off x="2903048" y="1260619"/>
            <a:ext cx="1350107" cy="3475331"/>
          </a:xfrm>
          <a:prstGeom prst="rect">
            <a:avLst/>
          </a:prstGeom>
        </p:spPr>
      </p:pic>
      <p:sp>
        <p:nvSpPr>
          <p:cNvPr id="54" name="Oval 53">
            <a:extLst>
              <a:ext uri="{FF2B5EF4-FFF2-40B4-BE49-F238E27FC236}">
                <a16:creationId xmlns:a16="http://schemas.microsoft.com/office/drawing/2014/main" id="{17B0545D-C589-CECD-8181-D0CD9143FE17}"/>
              </a:ext>
            </a:extLst>
          </p:cNvPr>
          <p:cNvSpPr/>
          <p:nvPr/>
        </p:nvSpPr>
        <p:spPr>
          <a:xfrm>
            <a:off x="3267548" y="2774764"/>
            <a:ext cx="632465" cy="614449"/>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pic>
        <p:nvPicPr>
          <p:cNvPr id="63" name="Picture 62">
            <a:extLst>
              <a:ext uri="{FF2B5EF4-FFF2-40B4-BE49-F238E27FC236}">
                <a16:creationId xmlns:a16="http://schemas.microsoft.com/office/drawing/2014/main" id="{DC037F4D-22E5-0C6B-55D4-45480A9EDAED}"/>
              </a:ext>
            </a:extLst>
          </p:cNvPr>
          <p:cNvPicPr>
            <a:picLocks noChangeAspect="1"/>
          </p:cNvPicPr>
          <p:nvPr/>
        </p:nvPicPr>
        <p:blipFill>
          <a:blip r:embed="rId54"/>
          <a:stretch>
            <a:fillRect/>
          </a:stretch>
        </p:blipFill>
        <p:spPr>
          <a:xfrm>
            <a:off x="4233661" y="3984293"/>
            <a:ext cx="896142" cy="649703"/>
          </a:xfrm>
          <a:prstGeom prst="rect">
            <a:avLst/>
          </a:prstGeom>
        </p:spPr>
      </p:pic>
      <p:sp>
        <p:nvSpPr>
          <p:cNvPr id="32" name="Right Arrow 31">
            <a:extLst>
              <a:ext uri="{FF2B5EF4-FFF2-40B4-BE49-F238E27FC236}">
                <a16:creationId xmlns:a16="http://schemas.microsoft.com/office/drawing/2014/main" id="{628D99A2-915E-9B67-FA77-B3E364D93949}"/>
              </a:ext>
            </a:extLst>
          </p:cNvPr>
          <p:cNvSpPr/>
          <p:nvPr/>
        </p:nvSpPr>
        <p:spPr>
          <a:xfrm>
            <a:off x="4267412" y="2968155"/>
            <a:ext cx="1451822" cy="188670"/>
          </a:xfrm>
          <a:prstGeom prst="rightArrow">
            <a:avLst/>
          </a:prstGeom>
          <a:solidFill>
            <a:schemeClr val="bg1"/>
          </a:solidFill>
          <a:ln w="25400" cap="flat" cmpd="sng" algn="ctr">
            <a:no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solidFill>
                <a:schemeClr val="bg1"/>
              </a:solidFill>
              <a:latin typeface="Aptos" panose="020B0004020202020204" pitchFamily="34" charset="0"/>
            </a:endParaRPr>
          </a:p>
        </p:txBody>
      </p:sp>
      <p:sp>
        <p:nvSpPr>
          <p:cNvPr id="65" name="Content Placeholder 2">
            <a:extLst>
              <a:ext uri="{FF2B5EF4-FFF2-40B4-BE49-F238E27FC236}">
                <a16:creationId xmlns:a16="http://schemas.microsoft.com/office/drawing/2014/main" id="{4EC4A5A5-9F77-4081-D97C-A6806C953E9A}"/>
              </a:ext>
            </a:extLst>
          </p:cNvPr>
          <p:cNvSpPr txBox="1">
            <a:spLocks/>
          </p:cNvSpPr>
          <p:nvPr/>
        </p:nvSpPr>
        <p:spPr>
          <a:xfrm>
            <a:off x="7661087" y="4874518"/>
            <a:ext cx="3648288" cy="155961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fontAlgn="base">
              <a:spcBef>
                <a:spcPct val="0"/>
              </a:spcBef>
              <a:spcAft>
                <a:spcPct val="0"/>
              </a:spcAft>
              <a:buClr>
                <a:srgbClr val="A1DDE4"/>
              </a:buClr>
              <a:buSzPct val="110000"/>
              <a:defRPr/>
            </a:pPr>
            <a:r>
              <a:rPr lang="en-US" sz="1600" dirty="0">
                <a:solidFill>
                  <a:schemeClr val="bg1"/>
                </a:solidFill>
                <a:latin typeface="Aptos"/>
              </a:rPr>
              <a:t>Remove and discard the textured tip after completion.</a:t>
            </a:r>
          </a:p>
          <a:p>
            <a:pPr>
              <a:spcBef>
                <a:spcPct val="0"/>
              </a:spcBef>
              <a:spcAft>
                <a:spcPct val="0"/>
              </a:spcAft>
              <a:buClr>
                <a:srgbClr val="A1DDE4"/>
              </a:buClr>
              <a:buSzPct val="110000"/>
              <a:defRPr/>
            </a:pPr>
            <a:r>
              <a:rPr lang="en-US" sz="1600" dirty="0">
                <a:solidFill>
                  <a:schemeClr val="bg1"/>
                </a:solidFill>
                <a:latin typeface="Aptos"/>
              </a:rPr>
              <a:t>  Wipe the skin with a sponge/gauze. </a:t>
            </a:r>
          </a:p>
          <a:p>
            <a:pPr marL="285750" indent="-285750">
              <a:spcBef>
                <a:spcPct val="0"/>
              </a:spcBef>
              <a:spcAft>
                <a:spcPct val="0"/>
              </a:spcAft>
              <a:buClr>
                <a:srgbClr val="A1DDE4"/>
              </a:buClr>
              <a:buSzPct val="110000"/>
              <a:defRPr/>
            </a:pPr>
            <a:endParaRPr lang="en-US" sz="1600" dirty="0">
              <a:solidFill>
                <a:schemeClr val="bg1"/>
              </a:solidFill>
              <a:latin typeface="Aptos"/>
            </a:endParaRPr>
          </a:p>
          <a:p>
            <a:pPr marL="0" indent="0">
              <a:spcBef>
                <a:spcPct val="0"/>
              </a:spcBef>
              <a:spcAft>
                <a:spcPct val="0"/>
              </a:spcAft>
              <a:buClr>
                <a:srgbClr val="A1DDE4"/>
              </a:buClr>
              <a:buSzPct val="110000"/>
              <a:buNone/>
              <a:defRPr/>
            </a:pPr>
            <a:r>
              <a:rPr lang="en-US" sz="1600" dirty="0">
                <a:solidFill>
                  <a:schemeClr val="bg1"/>
                </a:solidFill>
                <a:latin typeface="Aptos"/>
              </a:rPr>
              <a:t>*Spray additional mist as needed, up to 14 sprays total per treatment. </a:t>
            </a:r>
          </a:p>
        </p:txBody>
      </p:sp>
      <p:pic>
        <p:nvPicPr>
          <p:cNvPr id="8" name="Picture 7" descr="A blue text on a blue background&#10;&#10;AI-generated content may be incorrect.">
            <a:extLst>
              <a:ext uri="{FF2B5EF4-FFF2-40B4-BE49-F238E27FC236}">
                <a16:creationId xmlns:a16="http://schemas.microsoft.com/office/drawing/2014/main" id="{342C26A0-3009-E4B6-614E-ACA57F7092C0}"/>
              </a:ext>
            </a:extLst>
          </p:cNvPr>
          <p:cNvPicPr>
            <a:picLocks noChangeAspect="1"/>
          </p:cNvPicPr>
          <p:nvPr/>
        </p:nvPicPr>
        <p:blipFill>
          <a:blip r:embed="rId55" cstate="print">
            <a:extLst>
              <a:ext uri="{28A0092B-C50C-407E-A947-70E740481C1C}">
                <a14:useLocalDpi xmlns:a14="http://schemas.microsoft.com/office/drawing/2010/main"/>
              </a:ext>
            </a:extLst>
          </a:blip>
          <a:stretch>
            <a:fillRect/>
          </a:stretch>
        </p:blipFill>
        <p:spPr>
          <a:xfrm>
            <a:off x="8605712" y="2846227"/>
            <a:ext cx="1482456" cy="207225"/>
          </a:xfrm>
          <a:prstGeom prst="rect">
            <a:avLst/>
          </a:prstGeom>
        </p:spPr>
      </p:pic>
    </p:spTree>
    <p:extLst>
      <p:ext uri="{BB962C8B-B14F-4D97-AF65-F5344CB8AC3E}">
        <p14:creationId xmlns:p14="http://schemas.microsoft.com/office/powerpoint/2010/main" val="28555354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075E9A-05D1-AA33-90B7-E4184E758BA2}"/>
            </a:ext>
          </a:extLst>
        </p:cNvPr>
        <p:cNvGrpSpPr/>
        <p:nvPr/>
      </p:nvGrpSpPr>
      <p:grpSpPr>
        <a:xfrm>
          <a:off x="0" y="0"/>
          <a:ext cx="0" cy="0"/>
          <a:chOff x="0" y="0"/>
          <a:chExt cx="0" cy="0"/>
        </a:xfrm>
      </p:grpSpPr>
      <p:grpSp>
        <p:nvGrpSpPr>
          <p:cNvPr id="52" name="Group 51">
            <a:extLst>
              <a:ext uri="{FF2B5EF4-FFF2-40B4-BE49-F238E27FC236}">
                <a16:creationId xmlns:a16="http://schemas.microsoft.com/office/drawing/2014/main" id="{10106F36-659A-72D5-368F-89D037BAD914}"/>
              </a:ext>
            </a:extLst>
          </p:cNvPr>
          <p:cNvGrpSpPr/>
          <p:nvPr/>
        </p:nvGrpSpPr>
        <p:grpSpPr>
          <a:xfrm>
            <a:off x="5389113" y="1635613"/>
            <a:ext cx="1748790" cy="3110988"/>
            <a:chOff x="4866007" y="1364623"/>
            <a:chExt cx="1748790" cy="3110988"/>
          </a:xfrm>
        </p:grpSpPr>
        <p:grpSp>
          <p:nvGrpSpPr>
            <p:cNvPr id="54" name="Group 53">
              <a:extLst>
                <a:ext uri="{FF2B5EF4-FFF2-40B4-BE49-F238E27FC236}">
                  <a16:creationId xmlns:a16="http://schemas.microsoft.com/office/drawing/2014/main" id="{1A763FD6-C174-BB7A-E28E-1599328B7E26}"/>
                </a:ext>
              </a:extLst>
            </p:cNvPr>
            <p:cNvGrpSpPr/>
            <p:nvPr/>
          </p:nvGrpSpPr>
          <p:grpSpPr>
            <a:xfrm>
              <a:off x="4866007" y="1364623"/>
              <a:ext cx="1748790" cy="3110988"/>
              <a:chOff x="8300906" y="1199946"/>
              <a:chExt cx="1748790" cy="3110988"/>
            </a:xfrm>
          </p:grpSpPr>
          <p:pic>
            <p:nvPicPr>
              <p:cNvPr id="57" name="Picture 56" descr="A picture containing graphical user interface&#10;&#10;Description automatically generated">
                <a:extLst>
                  <a:ext uri="{FF2B5EF4-FFF2-40B4-BE49-F238E27FC236}">
                    <a16:creationId xmlns:a16="http://schemas.microsoft.com/office/drawing/2014/main" id="{6DB58325-CC2C-95AE-BCFE-EE491A8270C4}"/>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300906" y="1201974"/>
                <a:ext cx="1748790" cy="3108960"/>
              </a:xfrm>
              <a:prstGeom prst="rect">
                <a:avLst/>
              </a:prstGeom>
              <a:ln w="127000" cap="sq">
                <a:noFill/>
                <a:miter lim="800000"/>
              </a:ln>
              <a:effectLst>
                <a:outerShdw blurRad="57150" dist="50800" dir="2700000" algn="tl" rotWithShape="0">
                  <a:srgbClr val="000000">
                    <a:alpha val="40000"/>
                  </a:srgbClr>
                </a:outerShdw>
              </a:effectLst>
            </p:spPr>
          </p:pic>
          <p:pic>
            <p:nvPicPr>
              <p:cNvPr id="58" name="Picture 57" descr="A picture containing outdoor, cookie cutter&#10;&#10;Description automatically generated">
                <a:extLst>
                  <a:ext uri="{FF2B5EF4-FFF2-40B4-BE49-F238E27FC236}">
                    <a16:creationId xmlns:a16="http://schemas.microsoft.com/office/drawing/2014/main" id="{A8F797CE-B193-E40A-E97E-CE7DDA390C0A}"/>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8300906" y="2073639"/>
                <a:ext cx="317279" cy="324787"/>
              </a:xfrm>
              <a:prstGeom prst="rect">
                <a:avLst/>
              </a:prstGeom>
            </p:spPr>
          </p:pic>
          <p:pic>
            <p:nvPicPr>
              <p:cNvPr id="59" name="Picture 58" descr="A picture containing graphical user interface&#10;&#10;Description automatically generated">
                <a:extLst>
                  <a:ext uri="{FF2B5EF4-FFF2-40B4-BE49-F238E27FC236}">
                    <a16:creationId xmlns:a16="http://schemas.microsoft.com/office/drawing/2014/main" id="{72608BC1-5D07-2705-5CCC-86211D21A0B1}"/>
                  </a:ext>
                </a:extLst>
              </p:cNvPr>
              <p:cNvPicPr>
                <a:picLocks noChangeAspect="1"/>
              </p:cNvPicPr>
              <p:nvPr/>
            </p:nvPicPr>
            <p:blipFill>
              <a:blip r:embed="rId5" cstate="print">
                <a:extLst>
                  <a:ext uri="{28A0092B-C50C-407E-A947-70E740481C1C}">
                    <a14:useLocalDpi xmlns:a14="http://schemas.microsoft.com/office/drawing/2010/main"/>
                  </a:ext>
                </a:extLst>
              </a:blip>
              <a:srcRect/>
              <a:stretch>
                <a:fillRect/>
              </a:stretch>
            </p:blipFill>
            <p:spPr>
              <a:xfrm>
                <a:off x="8608247" y="1199946"/>
                <a:ext cx="215339" cy="3108960"/>
              </a:xfrm>
              <a:prstGeom prst="rect">
                <a:avLst/>
              </a:prstGeom>
            </p:spPr>
          </p:pic>
        </p:grpSp>
        <p:sp>
          <p:nvSpPr>
            <p:cNvPr id="55" name="Oval 54">
              <a:extLst>
                <a:ext uri="{FF2B5EF4-FFF2-40B4-BE49-F238E27FC236}">
                  <a16:creationId xmlns:a16="http://schemas.microsoft.com/office/drawing/2014/main" id="{4727439A-F23A-A6C3-3C32-5F26024908A9}"/>
                </a:ext>
              </a:extLst>
            </p:cNvPr>
            <p:cNvSpPr/>
            <p:nvPr/>
          </p:nvSpPr>
          <p:spPr>
            <a:xfrm>
              <a:off x="5743699" y="3384468"/>
              <a:ext cx="312718" cy="307039"/>
            </a:xfrm>
            <a:prstGeom prst="ellipse">
              <a:avLst/>
            </a:prstGeom>
            <a:solidFill>
              <a:srgbClr val="1F3C8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56" name="TextBox 55">
              <a:extLst>
                <a:ext uri="{FF2B5EF4-FFF2-40B4-BE49-F238E27FC236}">
                  <a16:creationId xmlns:a16="http://schemas.microsoft.com/office/drawing/2014/main" id="{94028C96-ECEA-74A4-9EBF-CAF5FA368D1D}"/>
                </a:ext>
              </a:extLst>
            </p:cNvPr>
            <p:cNvSpPr txBox="1"/>
            <p:nvPr/>
          </p:nvSpPr>
          <p:spPr>
            <a:xfrm>
              <a:off x="5719559" y="3437738"/>
              <a:ext cx="518556" cy="184666"/>
            </a:xfrm>
            <a:prstGeom prst="rect">
              <a:avLst/>
            </a:prstGeom>
            <a:noFill/>
          </p:spPr>
          <p:txBody>
            <a:bodyPr wrap="square" rtlCol="0">
              <a:spAutoFit/>
            </a:bodyPr>
            <a:lstStyle/>
            <a:p>
              <a:r>
                <a:rPr lang="en-US" sz="600">
                  <a:solidFill>
                    <a:schemeClr val="bg1"/>
                  </a:solidFill>
                  <a:latin typeface="Aptos" panose="020B0004020202020204" pitchFamily="34" charset="0"/>
                </a:rPr>
                <a:t>05:15</a:t>
              </a:r>
            </a:p>
          </p:txBody>
        </p:sp>
      </p:grpSp>
      <p:pic>
        <p:nvPicPr>
          <p:cNvPr id="4" name="Picture 3">
            <a:extLst>
              <a:ext uri="{FF2B5EF4-FFF2-40B4-BE49-F238E27FC236}">
                <a16:creationId xmlns:a16="http://schemas.microsoft.com/office/drawing/2014/main" id="{7AE60AE8-0C92-FF28-4962-B4A42D9BF209}"/>
              </a:ext>
            </a:extLst>
          </p:cNvPr>
          <p:cNvPicPr>
            <a:picLocks noChangeAspect="1"/>
          </p:cNvPicPr>
          <p:nvPr/>
        </p:nvPicPr>
        <p:blipFill>
          <a:blip r:embed="rId6"/>
          <a:srcRect l="32235" t="16905" r="30105" b="17082"/>
          <a:stretch>
            <a:fillRect/>
          </a:stretch>
        </p:blipFill>
        <p:spPr>
          <a:xfrm>
            <a:off x="1846677" y="1300995"/>
            <a:ext cx="1358089" cy="3679049"/>
          </a:xfrm>
          <a:prstGeom prst="rect">
            <a:avLst/>
          </a:prstGeom>
        </p:spPr>
      </p:pic>
      <p:sp>
        <p:nvSpPr>
          <p:cNvPr id="10" name="Oval 9">
            <a:extLst>
              <a:ext uri="{FF2B5EF4-FFF2-40B4-BE49-F238E27FC236}">
                <a16:creationId xmlns:a16="http://schemas.microsoft.com/office/drawing/2014/main" id="{BA3E14A4-C18A-B82F-4EE4-6CFBF4448EDC}"/>
              </a:ext>
            </a:extLst>
          </p:cNvPr>
          <p:cNvSpPr/>
          <p:nvPr/>
        </p:nvSpPr>
        <p:spPr>
          <a:xfrm>
            <a:off x="5231519" y="2999697"/>
            <a:ext cx="632465" cy="563190"/>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pic>
        <p:nvPicPr>
          <p:cNvPr id="29" name="Picture 28" descr="Shape, icon&#10;&#10;Description automatically generated">
            <a:extLst>
              <a:ext uri="{FF2B5EF4-FFF2-40B4-BE49-F238E27FC236}">
                <a16:creationId xmlns:a16="http://schemas.microsoft.com/office/drawing/2014/main" id="{F5D0A1F4-6F21-6D7A-87F2-3E7E1E86381D}"/>
              </a:ext>
            </a:extLst>
          </p:cNvPr>
          <p:cNvPicPr>
            <a:picLocks noChangeAspect="1"/>
          </p:cNvPicPr>
          <p:nvPr/>
        </p:nvPicPr>
        <p:blipFill>
          <a:blip r:embed="rId7" cstate="screen">
            <a:grayscl/>
            <a:alphaModFix amt="10000"/>
            <a:extLst>
              <a:ext uri="{28A0092B-C50C-407E-A947-70E740481C1C}">
                <a14:useLocalDpi xmlns:a14="http://schemas.microsoft.com/office/drawing/2010/main"/>
              </a:ext>
            </a:extLst>
          </a:blip>
          <a:stretch>
            <a:fillRect/>
          </a:stretch>
        </p:blipFill>
        <p:spPr>
          <a:xfrm>
            <a:off x="3" y="3888961"/>
            <a:ext cx="685800" cy="685343"/>
          </a:xfrm>
          <a:prstGeom prst="rect">
            <a:avLst/>
          </a:prstGeom>
        </p:spPr>
      </p:pic>
      <p:pic>
        <p:nvPicPr>
          <p:cNvPr id="30" name="Picture 29" descr="Icon&#10;&#10;Description automatically generated">
            <a:extLst>
              <a:ext uri="{FF2B5EF4-FFF2-40B4-BE49-F238E27FC236}">
                <a16:creationId xmlns:a16="http://schemas.microsoft.com/office/drawing/2014/main" id="{01F21F8A-72E7-7EEF-022E-23DF18AF2181}"/>
              </a:ext>
            </a:extLst>
          </p:cNvPr>
          <p:cNvPicPr>
            <a:picLocks noChangeAspect="1"/>
          </p:cNvPicPr>
          <p:nvPr/>
        </p:nvPicPr>
        <p:blipFill>
          <a:blip r:embed="rId8" cstate="screen">
            <a:grayscl/>
            <a:alphaModFix amt="20000"/>
            <a:extLst>
              <a:ext uri="{28A0092B-C50C-407E-A947-70E740481C1C}">
                <a14:useLocalDpi xmlns:a14="http://schemas.microsoft.com/office/drawing/2010/main"/>
              </a:ext>
            </a:extLst>
          </a:blip>
          <a:stretch>
            <a:fillRect/>
          </a:stretch>
        </p:blipFill>
        <p:spPr>
          <a:xfrm>
            <a:off x="2" y="4580830"/>
            <a:ext cx="685800" cy="685343"/>
          </a:xfrm>
          <a:prstGeom prst="rect">
            <a:avLst/>
          </a:prstGeom>
        </p:spPr>
      </p:pic>
      <p:sp>
        <p:nvSpPr>
          <p:cNvPr id="24" name="Oval 23">
            <a:extLst>
              <a:ext uri="{FF2B5EF4-FFF2-40B4-BE49-F238E27FC236}">
                <a16:creationId xmlns:a16="http://schemas.microsoft.com/office/drawing/2014/main" id="{D5E41979-E0B8-8C15-4D37-964762BF2EDE}"/>
              </a:ext>
            </a:extLst>
          </p:cNvPr>
          <p:cNvSpPr/>
          <p:nvPr/>
        </p:nvSpPr>
        <p:spPr>
          <a:xfrm>
            <a:off x="2288353" y="3141725"/>
            <a:ext cx="498952" cy="533825"/>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mc:AlternateContent xmlns:mc="http://schemas.openxmlformats.org/markup-compatibility/2006" xmlns:p14="http://schemas.microsoft.com/office/powerpoint/2010/main" xmlns:aink="http://schemas.microsoft.com/office/drawing/2016/ink">
        <mc:Choice Requires="p14 aink">
          <p:contentPart p14:bwMode="auto" r:id="rId9">
            <p14:nvContentPartPr>
              <p14:cNvPr id="2" name="Ink 1">
                <a:extLst>
                  <a:ext uri="{FF2B5EF4-FFF2-40B4-BE49-F238E27FC236}">
                    <a16:creationId xmlns:a16="http://schemas.microsoft.com/office/drawing/2014/main" id="{5A28860C-8560-E319-7669-A221F9F72556}"/>
                  </a:ext>
                </a:extLst>
              </p14:cNvPr>
              <p14:cNvContentPartPr/>
              <p14:nvPr/>
            </p14:nvContentPartPr>
            <p14:xfrm>
              <a:off x="10755720" y="4917449"/>
              <a:ext cx="9720" cy="360"/>
            </p14:xfrm>
          </p:contentPart>
        </mc:Choice>
        <mc:Fallback xmlns="">
          <p:pic>
            <p:nvPicPr>
              <p:cNvPr id="2" name="Ink 1">
                <a:extLst>
                  <a:ext uri="{FF2B5EF4-FFF2-40B4-BE49-F238E27FC236}">
                    <a16:creationId xmlns:a16="http://schemas.microsoft.com/office/drawing/2014/main" id="{5A28860C-8560-E319-7669-A221F9F72556}"/>
                  </a:ext>
                </a:extLst>
              </p:cNvPr>
              <p:cNvPicPr/>
              <p:nvPr/>
            </p:nvPicPr>
            <p:blipFill>
              <a:blip r:embed="rId10"/>
              <a:stretch>
                <a:fillRect/>
              </a:stretch>
            </p:blipFill>
            <p:spPr>
              <a:xfrm>
                <a:off x="10747041" y="4863449"/>
                <a:ext cx="2673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1">
            <p14:nvContentPartPr>
              <p14:cNvPr id="3" name="Ink 2">
                <a:extLst>
                  <a:ext uri="{FF2B5EF4-FFF2-40B4-BE49-F238E27FC236}">
                    <a16:creationId xmlns:a16="http://schemas.microsoft.com/office/drawing/2014/main" id="{6C0DE100-F541-9C7C-8BC3-54195A70696B}"/>
                  </a:ext>
                </a:extLst>
              </p14:cNvPr>
              <p14:cNvContentPartPr/>
              <p14:nvPr/>
            </p14:nvContentPartPr>
            <p14:xfrm>
              <a:off x="10664280" y="4927889"/>
              <a:ext cx="5760" cy="360"/>
            </p14:xfrm>
          </p:contentPart>
        </mc:Choice>
        <mc:Fallback xmlns="">
          <p:pic>
            <p:nvPicPr>
              <p:cNvPr id="3" name="Ink 2">
                <a:extLst>
                  <a:ext uri="{FF2B5EF4-FFF2-40B4-BE49-F238E27FC236}">
                    <a16:creationId xmlns:a16="http://schemas.microsoft.com/office/drawing/2014/main" id="{6C0DE100-F541-9C7C-8BC3-54195A70696B}"/>
                  </a:ext>
                </a:extLst>
              </p:cNvPr>
              <p:cNvPicPr/>
              <p:nvPr/>
            </p:nvPicPr>
            <p:blipFill>
              <a:blip r:embed="rId12"/>
              <a:stretch>
                <a:fillRect/>
              </a:stretch>
            </p:blipFill>
            <p:spPr>
              <a:xfrm>
                <a:off x="10655280" y="4873889"/>
                <a:ext cx="234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3">
            <p14:nvContentPartPr>
              <p14:cNvPr id="6" name="Ink 5">
                <a:extLst>
                  <a:ext uri="{FF2B5EF4-FFF2-40B4-BE49-F238E27FC236}">
                    <a16:creationId xmlns:a16="http://schemas.microsoft.com/office/drawing/2014/main" id="{292512D2-F822-9015-7FBB-0F4CF23AE4C9}"/>
                  </a:ext>
                </a:extLst>
              </p14:cNvPr>
              <p14:cNvContentPartPr/>
              <p14:nvPr/>
            </p14:nvContentPartPr>
            <p14:xfrm>
              <a:off x="10672877" y="4901245"/>
              <a:ext cx="360" cy="360"/>
            </p14:xfrm>
          </p:contentPart>
        </mc:Choice>
        <mc:Fallback xmlns="">
          <p:pic>
            <p:nvPicPr>
              <p:cNvPr id="6" name="Ink 5">
                <a:extLst>
                  <a:ext uri="{FF2B5EF4-FFF2-40B4-BE49-F238E27FC236}">
                    <a16:creationId xmlns:a16="http://schemas.microsoft.com/office/drawing/2014/main" id="{292512D2-F822-9015-7FBB-0F4CF23AE4C9}"/>
                  </a:ext>
                </a:extLst>
              </p:cNvPr>
              <p:cNvPicPr/>
              <p:nvPr/>
            </p:nvPicPr>
            <p:blipFill>
              <a:blip r:embed="rId14"/>
              <a:stretch>
                <a:fillRect/>
              </a:stretch>
            </p:blipFill>
            <p:spPr>
              <a:xfrm>
                <a:off x="10663877" y="4847245"/>
                <a:ext cx="18000" cy="108000"/>
              </a:xfrm>
              <a:prstGeom prst="rect">
                <a:avLst/>
              </a:prstGeom>
            </p:spPr>
          </p:pic>
        </mc:Fallback>
      </mc:AlternateContent>
      <p:grpSp>
        <p:nvGrpSpPr>
          <p:cNvPr id="13" name="Group 12">
            <a:extLst>
              <a:ext uri="{FF2B5EF4-FFF2-40B4-BE49-F238E27FC236}">
                <a16:creationId xmlns:a16="http://schemas.microsoft.com/office/drawing/2014/main" id="{1427ACC4-BC5D-696B-CE57-DA15705E800C}"/>
              </a:ext>
            </a:extLst>
          </p:cNvPr>
          <p:cNvGrpSpPr/>
          <p:nvPr/>
        </p:nvGrpSpPr>
        <p:grpSpPr>
          <a:xfrm>
            <a:off x="10417277" y="4896205"/>
            <a:ext cx="360" cy="360"/>
            <a:chOff x="10417277" y="4896205"/>
            <a:chExt cx="360" cy="360"/>
          </a:xfrm>
        </p:grpSpPr>
        <mc:AlternateContent xmlns:mc="http://schemas.openxmlformats.org/markup-compatibility/2006" xmlns:p14="http://schemas.microsoft.com/office/powerpoint/2010/main" xmlns:aink="http://schemas.microsoft.com/office/drawing/2016/ink">
          <mc:Choice Requires="p14 aink">
            <p:contentPart p14:bwMode="auto" r:id="rId15">
              <p14:nvContentPartPr>
                <p14:cNvPr id="9" name="Ink 8">
                  <a:extLst>
                    <a:ext uri="{FF2B5EF4-FFF2-40B4-BE49-F238E27FC236}">
                      <a16:creationId xmlns:a16="http://schemas.microsoft.com/office/drawing/2014/main" id="{12C70457-850F-FCC2-65F7-41A61A1B770F}"/>
                    </a:ext>
                  </a:extLst>
                </p14:cNvPr>
                <p14:cNvContentPartPr/>
                <p14:nvPr/>
              </p14:nvContentPartPr>
              <p14:xfrm>
                <a:off x="10417277" y="4896205"/>
                <a:ext cx="360" cy="360"/>
              </p14:xfrm>
            </p:contentPart>
          </mc:Choice>
          <mc:Fallback xmlns="">
            <p:pic>
              <p:nvPicPr>
                <p:cNvPr id="9" name="Ink 8">
                  <a:extLst>
                    <a:ext uri="{FF2B5EF4-FFF2-40B4-BE49-F238E27FC236}">
                      <a16:creationId xmlns:a16="http://schemas.microsoft.com/office/drawing/2014/main" id="{12C70457-850F-FCC2-65F7-41A61A1B770F}"/>
                    </a:ext>
                  </a:extLst>
                </p:cNvPr>
                <p:cNvPicPr/>
                <p:nvPr/>
              </p:nvPicPr>
              <p:blipFill>
                <a:blip r:embed="rId16"/>
                <a:stretch>
                  <a:fillRect/>
                </a:stretch>
              </p:blipFill>
              <p:spPr>
                <a:xfrm>
                  <a:off x="10408277" y="484220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7">
              <p14:nvContentPartPr>
                <p14:cNvPr id="12" name="Ink 11">
                  <a:extLst>
                    <a:ext uri="{FF2B5EF4-FFF2-40B4-BE49-F238E27FC236}">
                      <a16:creationId xmlns:a16="http://schemas.microsoft.com/office/drawing/2014/main" id="{05F99143-0098-69DF-A7A9-B7C08EC0C00A}"/>
                    </a:ext>
                  </a:extLst>
                </p14:cNvPr>
                <p14:cNvContentPartPr/>
                <p14:nvPr/>
              </p14:nvContentPartPr>
              <p14:xfrm>
                <a:off x="10417277" y="4896205"/>
                <a:ext cx="360" cy="360"/>
              </p14:xfrm>
            </p:contentPart>
          </mc:Choice>
          <mc:Fallback xmlns="">
            <p:pic>
              <p:nvPicPr>
                <p:cNvPr id="12" name="Ink 11">
                  <a:extLst>
                    <a:ext uri="{FF2B5EF4-FFF2-40B4-BE49-F238E27FC236}">
                      <a16:creationId xmlns:a16="http://schemas.microsoft.com/office/drawing/2014/main" id="{05F99143-0098-69DF-A7A9-B7C08EC0C00A}"/>
                    </a:ext>
                  </a:extLst>
                </p:cNvPr>
                <p:cNvPicPr/>
                <p:nvPr/>
              </p:nvPicPr>
              <p:blipFill>
                <a:blip r:embed="rId16"/>
                <a:stretch>
                  <a:fillRect/>
                </a:stretch>
              </p:blipFill>
              <p:spPr>
                <a:xfrm>
                  <a:off x="10408277" y="4842205"/>
                  <a:ext cx="18000" cy="108000"/>
                </a:xfrm>
                <a:prstGeom prst="rect">
                  <a:avLst/>
                </a:prstGeom>
              </p:spPr>
            </p:pic>
          </mc:Fallback>
        </mc:AlternateContent>
      </p:grpSp>
      <p:grpSp>
        <p:nvGrpSpPr>
          <p:cNvPr id="18" name="Group 17">
            <a:extLst>
              <a:ext uri="{FF2B5EF4-FFF2-40B4-BE49-F238E27FC236}">
                <a16:creationId xmlns:a16="http://schemas.microsoft.com/office/drawing/2014/main" id="{A7947CCA-BE7D-D2DE-2A38-B03DBA232F96}"/>
              </a:ext>
            </a:extLst>
          </p:cNvPr>
          <p:cNvGrpSpPr/>
          <p:nvPr/>
        </p:nvGrpSpPr>
        <p:grpSpPr>
          <a:xfrm>
            <a:off x="8313077" y="5137045"/>
            <a:ext cx="360" cy="2160"/>
            <a:chOff x="8313077" y="5137045"/>
            <a:chExt cx="360" cy="2160"/>
          </a:xfrm>
        </p:grpSpPr>
        <mc:AlternateContent xmlns:mc="http://schemas.openxmlformats.org/markup-compatibility/2006" xmlns:p14="http://schemas.microsoft.com/office/powerpoint/2010/main" xmlns:aink="http://schemas.microsoft.com/office/drawing/2016/ink">
          <mc:Choice Requires="p14 aink">
            <p:contentPart p14:bwMode="auto" r:id="rId18">
              <p14:nvContentPartPr>
                <p14:cNvPr id="15" name="Ink 14">
                  <a:extLst>
                    <a:ext uri="{FF2B5EF4-FFF2-40B4-BE49-F238E27FC236}">
                      <a16:creationId xmlns:a16="http://schemas.microsoft.com/office/drawing/2014/main" id="{6DE5ACD7-AA87-D8F3-8374-5B43A8014489}"/>
                    </a:ext>
                  </a:extLst>
                </p14:cNvPr>
                <p14:cNvContentPartPr/>
                <p14:nvPr/>
              </p14:nvContentPartPr>
              <p14:xfrm>
                <a:off x="8313077" y="5137045"/>
                <a:ext cx="360" cy="2160"/>
              </p14:xfrm>
            </p:contentPart>
          </mc:Choice>
          <mc:Fallback xmlns="">
            <p:pic>
              <p:nvPicPr>
                <p:cNvPr id="15" name="Ink 14">
                  <a:extLst>
                    <a:ext uri="{FF2B5EF4-FFF2-40B4-BE49-F238E27FC236}">
                      <a16:creationId xmlns:a16="http://schemas.microsoft.com/office/drawing/2014/main" id="{6DE5ACD7-AA87-D8F3-8374-5B43A8014489}"/>
                    </a:ext>
                  </a:extLst>
                </p:cNvPr>
                <p:cNvPicPr/>
                <p:nvPr/>
              </p:nvPicPr>
              <p:blipFill>
                <a:blip r:embed="rId19"/>
                <a:stretch>
                  <a:fillRect/>
                </a:stretch>
              </p:blipFill>
              <p:spPr>
                <a:xfrm>
                  <a:off x="8304077" y="5083045"/>
                  <a:ext cx="18000" cy="1098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0">
              <p14:nvContentPartPr>
                <p14:cNvPr id="16" name="Ink 15">
                  <a:extLst>
                    <a:ext uri="{FF2B5EF4-FFF2-40B4-BE49-F238E27FC236}">
                      <a16:creationId xmlns:a16="http://schemas.microsoft.com/office/drawing/2014/main" id="{12BE7876-D745-576E-1028-6FFA549C9710}"/>
                    </a:ext>
                  </a:extLst>
                </p14:cNvPr>
                <p14:cNvContentPartPr/>
                <p14:nvPr/>
              </p14:nvContentPartPr>
              <p14:xfrm>
                <a:off x="8313077" y="5137045"/>
                <a:ext cx="360" cy="360"/>
              </p14:xfrm>
            </p:contentPart>
          </mc:Choice>
          <mc:Fallback xmlns="">
            <p:pic>
              <p:nvPicPr>
                <p:cNvPr id="16" name="Ink 15">
                  <a:extLst>
                    <a:ext uri="{FF2B5EF4-FFF2-40B4-BE49-F238E27FC236}">
                      <a16:creationId xmlns:a16="http://schemas.microsoft.com/office/drawing/2014/main" id="{12BE7876-D745-576E-1028-6FFA549C9710}"/>
                    </a:ext>
                  </a:extLst>
                </p:cNvPr>
                <p:cNvPicPr/>
                <p:nvPr/>
              </p:nvPicPr>
              <p:blipFill>
                <a:blip r:embed="rId21"/>
                <a:stretch>
                  <a:fillRect/>
                </a:stretch>
              </p:blipFill>
              <p:spPr>
                <a:xfrm>
                  <a:off x="8304077" y="5083045"/>
                  <a:ext cx="18000" cy="108000"/>
                </a:xfrm>
                <a:prstGeom prst="rect">
                  <a:avLst/>
                </a:prstGeom>
              </p:spPr>
            </p:pic>
          </mc:Fallback>
        </mc:AlternateContent>
      </p:grpSp>
      <p:grpSp>
        <p:nvGrpSpPr>
          <p:cNvPr id="37" name="Group 36">
            <a:extLst>
              <a:ext uri="{FF2B5EF4-FFF2-40B4-BE49-F238E27FC236}">
                <a16:creationId xmlns:a16="http://schemas.microsoft.com/office/drawing/2014/main" id="{B8B08E15-780D-D74C-6FD5-4CF5CBFF9FDA}"/>
              </a:ext>
            </a:extLst>
          </p:cNvPr>
          <p:cNvGrpSpPr/>
          <p:nvPr/>
        </p:nvGrpSpPr>
        <p:grpSpPr>
          <a:xfrm>
            <a:off x="8386517" y="4768405"/>
            <a:ext cx="103680" cy="131760"/>
            <a:chOff x="8386517" y="4768405"/>
            <a:chExt cx="103680" cy="131760"/>
          </a:xfrm>
        </p:grpSpPr>
        <mc:AlternateContent xmlns:mc="http://schemas.openxmlformats.org/markup-compatibility/2006" xmlns:p14="http://schemas.microsoft.com/office/powerpoint/2010/main" xmlns:aink="http://schemas.microsoft.com/office/drawing/2016/ink">
          <mc:Choice Requires="p14 aink">
            <p:contentPart p14:bwMode="auto" r:id="rId22">
              <p14:nvContentPartPr>
                <p14:cNvPr id="14" name="Ink 13">
                  <a:extLst>
                    <a:ext uri="{FF2B5EF4-FFF2-40B4-BE49-F238E27FC236}">
                      <a16:creationId xmlns:a16="http://schemas.microsoft.com/office/drawing/2014/main" id="{0DBB24E5-7998-E70C-D8EA-FC31A61A60E5}"/>
                    </a:ext>
                  </a:extLst>
                </p14:cNvPr>
                <p14:cNvContentPartPr/>
                <p14:nvPr/>
              </p14:nvContentPartPr>
              <p14:xfrm>
                <a:off x="8489837" y="4768405"/>
                <a:ext cx="360" cy="360"/>
              </p14:xfrm>
            </p:contentPart>
          </mc:Choice>
          <mc:Fallback xmlns="">
            <p:pic>
              <p:nvPicPr>
                <p:cNvPr id="14" name="Ink 13">
                  <a:extLst>
                    <a:ext uri="{FF2B5EF4-FFF2-40B4-BE49-F238E27FC236}">
                      <a16:creationId xmlns:a16="http://schemas.microsoft.com/office/drawing/2014/main" id="{0DBB24E5-7998-E70C-D8EA-FC31A61A60E5}"/>
                    </a:ext>
                  </a:extLst>
                </p:cNvPr>
                <p:cNvPicPr/>
                <p:nvPr/>
              </p:nvPicPr>
              <p:blipFill>
                <a:blip r:embed="rId23"/>
                <a:stretch>
                  <a:fillRect/>
                </a:stretch>
              </p:blipFill>
              <p:spPr>
                <a:xfrm>
                  <a:off x="8480837" y="471440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4">
              <p14:nvContentPartPr>
                <p14:cNvPr id="21" name="Ink 20">
                  <a:extLst>
                    <a:ext uri="{FF2B5EF4-FFF2-40B4-BE49-F238E27FC236}">
                      <a16:creationId xmlns:a16="http://schemas.microsoft.com/office/drawing/2014/main" id="{1D734A8D-4214-EFDA-71E8-FD5EB34B6019}"/>
                    </a:ext>
                  </a:extLst>
                </p14:cNvPr>
                <p14:cNvContentPartPr/>
                <p14:nvPr/>
              </p14:nvContentPartPr>
              <p14:xfrm>
                <a:off x="8386517" y="4871365"/>
                <a:ext cx="360" cy="360"/>
              </p14:xfrm>
            </p:contentPart>
          </mc:Choice>
          <mc:Fallback xmlns="">
            <p:pic>
              <p:nvPicPr>
                <p:cNvPr id="21" name="Ink 20">
                  <a:extLst>
                    <a:ext uri="{FF2B5EF4-FFF2-40B4-BE49-F238E27FC236}">
                      <a16:creationId xmlns:a16="http://schemas.microsoft.com/office/drawing/2014/main" id="{1D734A8D-4214-EFDA-71E8-FD5EB34B6019}"/>
                    </a:ext>
                  </a:extLst>
                </p:cNvPr>
                <p:cNvPicPr/>
                <p:nvPr/>
              </p:nvPicPr>
              <p:blipFill>
                <a:blip r:embed="rId25"/>
                <a:stretch>
                  <a:fillRect/>
                </a:stretch>
              </p:blipFill>
              <p:spPr>
                <a:xfrm>
                  <a:off x="8377517" y="481736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6">
              <p14:nvContentPartPr>
                <p14:cNvPr id="35" name="Ink 34">
                  <a:extLst>
                    <a:ext uri="{FF2B5EF4-FFF2-40B4-BE49-F238E27FC236}">
                      <a16:creationId xmlns:a16="http://schemas.microsoft.com/office/drawing/2014/main" id="{422BAB17-8CE8-7460-E957-97B8CBF9143A}"/>
                    </a:ext>
                  </a:extLst>
                </p14:cNvPr>
                <p14:cNvContentPartPr/>
                <p14:nvPr/>
              </p14:nvContentPartPr>
              <p14:xfrm>
                <a:off x="8386517" y="4871365"/>
                <a:ext cx="13320" cy="28800"/>
              </p14:xfrm>
            </p:contentPart>
          </mc:Choice>
          <mc:Fallback xmlns="">
            <p:pic>
              <p:nvPicPr>
                <p:cNvPr id="35" name="Ink 34">
                  <a:extLst>
                    <a:ext uri="{FF2B5EF4-FFF2-40B4-BE49-F238E27FC236}">
                      <a16:creationId xmlns:a16="http://schemas.microsoft.com/office/drawing/2014/main" id="{422BAB17-8CE8-7460-E957-97B8CBF9143A}"/>
                    </a:ext>
                  </a:extLst>
                </p:cNvPr>
                <p:cNvPicPr/>
                <p:nvPr/>
              </p:nvPicPr>
              <p:blipFill>
                <a:blip r:embed="rId27"/>
                <a:stretch>
                  <a:fillRect/>
                </a:stretch>
              </p:blipFill>
              <p:spPr>
                <a:xfrm>
                  <a:off x="8377517" y="4817365"/>
                  <a:ext cx="30960" cy="13644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28">
            <p14:nvContentPartPr>
              <p14:cNvPr id="36" name="Ink 35">
                <a:extLst>
                  <a:ext uri="{FF2B5EF4-FFF2-40B4-BE49-F238E27FC236}">
                    <a16:creationId xmlns:a16="http://schemas.microsoft.com/office/drawing/2014/main" id="{86710F1B-EDAD-1A18-F868-04784E15A7B4}"/>
                  </a:ext>
                </a:extLst>
              </p14:cNvPr>
              <p14:cNvContentPartPr/>
              <p14:nvPr/>
            </p14:nvContentPartPr>
            <p14:xfrm>
              <a:off x="8598197" y="5235325"/>
              <a:ext cx="360" cy="360"/>
            </p14:xfrm>
          </p:contentPart>
        </mc:Choice>
        <mc:Fallback xmlns="">
          <p:pic>
            <p:nvPicPr>
              <p:cNvPr id="36" name="Ink 35">
                <a:extLst>
                  <a:ext uri="{FF2B5EF4-FFF2-40B4-BE49-F238E27FC236}">
                    <a16:creationId xmlns:a16="http://schemas.microsoft.com/office/drawing/2014/main" id="{86710F1B-EDAD-1A18-F868-04784E15A7B4}"/>
                  </a:ext>
                </a:extLst>
              </p:cNvPr>
              <p:cNvPicPr/>
              <p:nvPr/>
            </p:nvPicPr>
            <p:blipFill>
              <a:blip r:embed="rId29"/>
              <a:stretch>
                <a:fillRect/>
              </a:stretch>
            </p:blipFill>
            <p:spPr>
              <a:xfrm>
                <a:off x="8589197" y="5181325"/>
                <a:ext cx="18000" cy="108000"/>
              </a:xfrm>
              <a:prstGeom prst="rect">
                <a:avLst/>
              </a:prstGeom>
            </p:spPr>
          </p:pic>
        </mc:Fallback>
      </mc:AlternateContent>
      <p:grpSp>
        <p:nvGrpSpPr>
          <p:cNvPr id="51" name="Group 50">
            <a:extLst>
              <a:ext uri="{FF2B5EF4-FFF2-40B4-BE49-F238E27FC236}">
                <a16:creationId xmlns:a16="http://schemas.microsoft.com/office/drawing/2014/main" id="{384743F3-4054-8878-7F99-51A2DF9A2E00}"/>
              </a:ext>
            </a:extLst>
          </p:cNvPr>
          <p:cNvGrpSpPr/>
          <p:nvPr/>
        </p:nvGrpSpPr>
        <p:grpSpPr>
          <a:xfrm>
            <a:off x="8666927" y="4838204"/>
            <a:ext cx="179310" cy="141840"/>
            <a:chOff x="8666927" y="4838204"/>
            <a:chExt cx="179310" cy="141840"/>
          </a:xfrm>
        </p:grpSpPr>
        <mc:AlternateContent xmlns:mc="http://schemas.openxmlformats.org/markup-compatibility/2006" xmlns:p14="http://schemas.microsoft.com/office/powerpoint/2010/main" xmlns:aink="http://schemas.microsoft.com/office/drawing/2016/ink">
          <mc:Choice Requires="p14 aink">
            <p:contentPart p14:bwMode="auto" r:id="rId30">
              <p14:nvContentPartPr>
                <p14:cNvPr id="38" name="Ink 37">
                  <a:extLst>
                    <a:ext uri="{FF2B5EF4-FFF2-40B4-BE49-F238E27FC236}">
                      <a16:creationId xmlns:a16="http://schemas.microsoft.com/office/drawing/2014/main" id="{5037B4CB-E20D-D014-997F-B77EB91FFFF9}"/>
                    </a:ext>
                  </a:extLst>
                </p14:cNvPr>
                <p14:cNvContentPartPr/>
                <p14:nvPr/>
              </p14:nvContentPartPr>
              <p14:xfrm>
                <a:off x="8715917" y="4856965"/>
                <a:ext cx="360" cy="360"/>
              </p14:xfrm>
            </p:contentPart>
          </mc:Choice>
          <mc:Fallback xmlns="">
            <p:pic>
              <p:nvPicPr>
                <p:cNvPr id="38" name="Ink 37">
                  <a:extLst>
                    <a:ext uri="{FF2B5EF4-FFF2-40B4-BE49-F238E27FC236}">
                      <a16:creationId xmlns:a16="http://schemas.microsoft.com/office/drawing/2014/main" id="{5037B4CB-E20D-D014-997F-B77EB91FFFF9}"/>
                    </a:ext>
                  </a:extLst>
                </p:cNvPr>
                <p:cNvPicPr/>
                <p:nvPr/>
              </p:nvPicPr>
              <p:blipFill>
                <a:blip r:embed="rId31"/>
                <a:stretch>
                  <a:fillRect/>
                </a:stretch>
              </p:blipFill>
              <p:spPr>
                <a:xfrm>
                  <a:off x="8706917" y="480296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2">
              <p14:nvContentPartPr>
                <p14:cNvPr id="39" name="Ink 38">
                  <a:extLst>
                    <a:ext uri="{FF2B5EF4-FFF2-40B4-BE49-F238E27FC236}">
                      <a16:creationId xmlns:a16="http://schemas.microsoft.com/office/drawing/2014/main" id="{FE2F0CB9-18E2-0883-B5E7-4411C7580A59}"/>
                    </a:ext>
                  </a:extLst>
                </p14:cNvPr>
                <p14:cNvContentPartPr/>
                <p14:nvPr/>
              </p14:nvContentPartPr>
              <p14:xfrm>
                <a:off x="8720957" y="4861645"/>
                <a:ext cx="4320" cy="360"/>
              </p14:xfrm>
            </p:contentPart>
          </mc:Choice>
          <mc:Fallback xmlns="">
            <p:pic>
              <p:nvPicPr>
                <p:cNvPr id="39" name="Ink 38">
                  <a:extLst>
                    <a:ext uri="{FF2B5EF4-FFF2-40B4-BE49-F238E27FC236}">
                      <a16:creationId xmlns:a16="http://schemas.microsoft.com/office/drawing/2014/main" id="{FE2F0CB9-18E2-0883-B5E7-4411C7580A59}"/>
                    </a:ext>
                  </a:extLst>
                </p:cNvPr>
                <p:cNvPicPr/>
                <p:nvPr/>
              </p:nvPicPr>
              <p:blipFill>
                <a:blip r:embed="rId33"/>
                <a:stretch>
                  <a:fillRect/>
                </a:stretch>
              </p:blipFill>
              <p:spPr>
                <a:xfrm>
                  <a:off x="8711139" y="4807645"/>
                  <a:ext cx="23564"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4">
              <p14:nvContentPartPr>
                <p14:cNvPr id="40" name="Ink 39">
                  <a:extLst>
                    <a:ext uri="{FF2B5EF4-FFF2-40B4-BE49-F238E27FC236}">
                      <a16:creationId xmlns:a16="http://schemas.microsoft.com/office/drawing/2014/main" id="{F6B2D402-C3EA-056D-0D12-0D50576D1BAD}"/>
                    </a:ext>
                  </a:extLst>
                </p14:cNvPr>
                <p14:cNvContentPartPr/>
                <p14:nvPr/>
              </p14:nvContentPartPr>
              <p14:xfrm>
                <a:off x="8843717" y="4945525"/>
                <a:ext cx="360" cy="360"/>
              </p14:xfrm>
            </p:contentPart>
          </mc:Choice>
          <mc:Fallback xmlns="">
            <p:pic>
              <p:nvPicPr>
                <p:cNvPr id="40" name="Ink 39">
                  <a:extLst>
                    <a:ext uri="{FF2B5EF4-FFF2-40B4-BE49-F238E27FC236}">
                      <a16:creationId xmlns:a16="http://schemas.microsoft.com/office/drawing/2014/main" id="{F6B2D402-C3EA-056D-0D12-0D50576D1BAD}"/>
                    </a:ext>
                  </a:extLst>
                </p:cNvPr>
                <p:cNvPicPr/>
                <p:nvPr/>
              </p:nvPicPr>
              <p:blipFill>
                <a:blip r:embed="rId35"/>
                <a:stretch>
                  <a:fillRect/>
                </a:stretch>
              </p:blipFill>
              <p:spPr>
                <a:xfrm>
                  <a:off x="8834717" y="489152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6">
              <p14:nvContentPartPr>
                <p14:cNvPr id="41" name="Ink 40">
                  <a:extLst>
                    <a:ext uri="{FF2B5EF4-FFF2-40B4-BE49-F238E27FC236}">
                      <a16:creationId xmlns:a16="http://schemas.microsoft.com/office/drawing/2014/main" id="{5823D43D-5AF0-8D47-3B37-F550157DE4C0}"/>
                    </a:ext>
                  </a:extLst>
                </p14:cNvPr>
                <p14:cNvContentPartPr/>
                <p14:nvPr/>
              </p14:nvContentPartPr>
              <p14:xfrm>
                <a:off x="8843717" y="4945525"/>
                <a:ext cx="2520" cy="360"/>
              </p14:xfrm>
            </p:contentPart>
          </mc:Choice>
          <mc:Fallback xmlns="">
            <p:pic>
              <p:nvPicPr>
                <p:cNvPr id="41" name="Ink 40">
                  <a:extLst>
                    <a:ext uri="{FF2B5EF4-FFF2-40B4-BE49-F238E27FC236}">
                      <a16:creationId xmlns:a16="http://schemas.microsoft.com/office/drawing/2014/main" id="{5823D43D-5AF0-8D47-3B37-F550157DE4C0}"/>
                    </a:ext>
                  </a:extLst>
                </p:cNvPr>
                <p:cNvPicPr/>
                <p:nvPr/>
              </p:nvPicPr>
              <p:blipFill>
                <a:blip r:embed="rId35"/>
                <a:stretch>
                  <a:fillRect/>
                </a:stretch>
              </p:blipFill>
              <p:spPr>
                <a:xfrm>
                  <a:off x="8834717" y="4891525"/>
                  <a:ext cx="2016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7">
              <p14:nvContentPartPr>
                <p14:cNvPr id="44" name="Ink 43">
                  <a:extLst>
                    <a:ext uri="{FF2B5EF4-FFF2-40B4-BE49-F238E27FC236}">
                      <a16:creationId xmlns:a16="http://schemas.microsoft.com/office/drawing/2014/main" id="{1F5581D1-F25C-7F61-2617-F146EEDEC614}"/>
                    </a:ext>
                  </a:extLst>
                </p14:cNvPr>
                <p14:cNvContentPartPr/>
                <p14:nvPr/>
              </p14:nvContentPartPr>
              <p14:xfrm>
                <a:off x="8717327" y="4838204"/>
                <a:ext cx="360" cy="360"/>
              </p14:xfrm>
            </p:contentPart>
          </mc:Choice>
          <mc:Fallback xmlns="">
            <p:pic>
              <p:nvPicPr>
                <p:cNvPr id="44" name="Ink 43">
                  <a:extLst>
                    <a:ext uri="{FF2B5EF4-FFF2-40B4-BE49-F238E27FC236}">
                      <a16:creationId xmlns:a16="http://schemas.microsoft.com/office/drawing/2014/main" id="{1F5581D1-F25C-7F61-2617-F146EEDEC614}"/>
                    </a:ext>
                  </a:extLst>
                </p:cNvPr>
                <p:cNvPicPr/>
                <p:nvPr/>
              </p:nvPicPr>
              <p:blipFill>
                <a:blip r:embed="rId38"/>
                <a:stretch>
                  <a:fillRect/>
                </a:stretch>
              </p:blipFill>
              <p:spPr>
                <a:xfrm>
                  <a:off x="8708327" y="4784204"/>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9">
              <p14:nvContentPartPr>
                <p14:cNvPr id="45" name="Ink 44">
                  <a:extLst>
                    <a:ext uri="{FF2B5EF4-FFF2-40B4-BE49-F238E27FC236}">
                      <a16:creationId xmlns:a16="http://schemas.microsoft.com/office/drawing/2014/main" id="{80D6FCD9-6C6D-99CF-2589-3148AB111E85}"/>
                    </a:ext>
                  </a:extLst>
                </p14:cNvPr>
                <p14:cNvContentPartPr/>
                <p14:nvPr/>
              </p14:nvContentPartPr>
              <p14:xfrm>
                <a:off x="8744327" y="4971044"/>
                <a:ext cx="360" cy="360"/>
              </p14:xfrm>
            </p:contentPart>
          </mc:Choice>
          <mc:Fallback xmlns="">
            <p:pic>
              <p:nvPicPr>
                <p:cNvPr id="45" name="Ink 44">
                  <a:extLst>
                    <a:ext uri="{FF2B5EF4-FFF2-40B4-BE49-F238E27FC236}">
                      <a16:creationId xmlns:a16="http://schemas.microsoft.com/office/drawing/2014/main" id="{80D6FCD9-6C6D-99CF-2589-3148AB111E85}"/>
                    </a:ext>
                  </a:extLst>
                </p:cNvPr>
                <p:cNvPicPr/>
                <p:nvPr/>
              </p:nvPicPr>
              <p:blipFill>
                <a:blip r:embed="rId40"/>
                <a:stretch>
                  <a:fillRect/>
                </a:stretch>
              </p:blipFill>
              <p:spPr>
                <a:xfrm>
                  <a:off x="8735327" y="4917044"/>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1">
              <p14:nvContentPartPr>
                <p14:cNvPr id="46" name="Ink 45">
                  <a:extLst>
                    <a:ext uri="{FF2B5EF4-FFF2-40B4-BE49-F238E27FC236}">
                      <a16:creationId xmlns:a16="http://schemas.microsoft.com/office/drawing/2014/main" id="{3826B92B-9BEF-4282-2C60-46B80A96487A}"/>
                    </a:ext>
                  </a:extLst>
                </p14:cNvPr>
                <p14:cNvContentPartPr/>
                <p14:nvPr/>
              </p14:nvContentPartPr>
              <p14:xfrm>
                <a:off x="8744327" y="4971044"/>
                <a:ext cx="360" cy="360"/>
              </p14:xfrm>
            </p:contentPart>
          </mc:Choice>
          <mc:Fallback xmlns="">
            <p:pic>
              <p:nvPicPr>
                <p:cNvPr id="46" name="Ink 45">
                  <a:extLst>
                    <a:ext uri="{FF2B5EF4-FFF2-40B4-BE49-F238E27FC236}">
                      <a16:creationId xmlns:a16="http://schemas.microsoft.com/office/drawing/2014/main" id="{3826B92B-9BEF-4282-2C60-46B80A96487A}"/>
                    </a:ext>
                  </a:extLst>
                </p:cNvPr>
                <p:cNvPicPr/>
                <p:nvPr/>
              </p:nvPicPr>
              <p:blipFill>
                <a:blip r:embed="rId40"/>
                <a:stretch>
                  <a:fillRect/>
                </a:stretch>
              </p:blipFill>
              <p:spPr>
                <a:xfrm>
                  <a:off x="8735327" y="4917044"/>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2">
              <p14:nvContentPartPr>
                <p14:cNvPr id="47" name="Ink 46">
                  <a:extLst>
                    <a:ext uri="{FF2B5EF4-FFF2-40B4-BE49-F238E27FC236}">
                      <a16:creationId xmlns:a16="http://schemas.microsoft.com/office/drawing/2014/main" id="{689F1994-6EE8-87B6-7F91-6C2DFCD5DEF0}"/>
                    </a:ext>
                  </a:extLst>
                </p14:cNvPr>
                <p14:cNvContentPartPr/>
                <p14:nvPr/>
              </p14:nvContentPartPr>
              <p14:xfrm>
                <a:off x="8666927" y="4969244"/>
                <a:ext cx="77760" cy="10800"/>
              </p14:xfrm>
            </p:contentPart>
          </mc:Choice>
          <mc:Fallback xmlns="">
            <p:pic>
              <p:nvPicPr>
                <p:cNvPr id="47" name="Ink 46">
                  <a:extLst>
                    <a:ext uri="{FF2B5EF4-FFF2-40B4-BE49-F238E27FC236}">
                      <a16:creationId xmlns:a16="http://schemas.microsoft.com/office/drawing/2014/main" id="{689F1994-6EE8-87B6-7F91-6C2DFCD5DEF0}"/>
                    </a:ext>
                  </a:extLst>
                </p:cNvPr>
                <p:cNvPicPr/>
                <p:nvPr/>
              </p:nvPicPr>
              <p:blipFill>
                <a:blip r:embed="rId43"/>
                <a:stretch>
                  <a:fillRect/>
                </a:stretch>
              </p:blipFill>
              <p:spPr>
                <a:xfrm>
                  <a:off x="8657927" y="4915244"/>
                  <a:ext cx="95400" cy="11844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44">
            <p14:nvContentPartPr>
              <p14:cNvPr id="48" name="Ink 47">
                <a:extLst>
                  <a:ext uri="{FF2B5EF4-FFF2-40B4-BE49-F238E27FC236}">
                    <a16:creationId xmlns:a16="http://schemas.microsoft.com/office/drawing/2014/main" id="{24544A58-8BDC-DCE3-E9C4-BE2DC8CFF58B}"/>
                  </a:ext>
                </a:extLst>
              </p14:cNvPr>
              <p14:cNvContentPartPr/>
              <p14:nvPr/>
            </p14:nvContentPartPr>
            <p14:xfrm>
              <a:off x="7847927" y="5956724"/>
              <a:ext cx="360" cy="360"/>
            </p14:xfrm>
          </p:contentPart>
        </mc:Choice>
        <mc:Fallback xmlns="">
          <p:pic>
            <p:nvPicPr>
              <p:cNvPr id="48" name="Ink 47">
                <a:extLst>
                  <a:ext uri="{FF2B5EF4-FFF2-40B4-BE49-F238E27FC236}">
                    <a16:creationId xmlns:a16="http://schemas.microsoft.com/office/drawing/2014/main" id="{24544A58-8BDC-DCE3-E9C4-BE2DC8CFF58B}"/>
                  </a:ext>
                </a:extLst>
              </p:cNvPr>
              <p:cNvPicPr/>
              <p:nvPr/>
            </p:nvPicPr>
            <p:blipFill>
              <a:blip r:embed="rId45"/>
              <a:stretch>
                <a:fillRect/>
              </a:stretch>
            </p:blipFill>
            <p:spPr>
              <a:xfrm>
                <a:off x="7838927" y="5902724"/>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6">
            <p14:nvContentPartPr>
              <p14:cNvPr id="49" name="Ink 48">
                <a:extLst>
                  <a:ext uri="{FF2B5EF4-FFF2-40B4-BE49-F238E27FC236}">
                    <a16:creationId xmlns:a16="http://schemas.microsoft.com/office/drawing/2014/main" id="{F090542D-C31F-D1E5-D8FA-85D434232FCF}"/>
                  </a:ext>
                </a:extLst>
              </p14:cNvPr>
              <p14:cNvContentPartPr/>
              <p14:nvPr/>
            </p14:nvContentPartPr>
            <p14:xfrm>
              <a:off x="7661087" y="5983004"/>
              <a:ext cx="360" cy="360"/>
            </p14:xfrm>
          </p:contentPart>
        </mc:Choice>
        <mc:Fallback xmlns="">
          <p:pic>
            <p:nvPicPr>
              <p:cNvPr id="49" name="Ink 48">
                <a:extLst>
                  <a:ext uri="{FF2B5EF4-FFF2-40B4-BE49-F238E27FC236}">
                    <a16:creationId xmlns:a16="http://schemas.microsoft.com/office/drawing/2014/main" id="{F090542D-C31F-D1E5-D8FA-85D434232FCF}"/>
                  </a:ext>
                </a:extLst>
              </p:cNvPr>
              <p:cNvPicPr/>
              <p:nvPr/>
            </p:nvPicPr>
            <p:blipFill>
              <a:blip r:embed="rId47"/>
              <a:stretch>
                <a:fillRect/>
              </a:stretch>
            </p:blipFill>
            <p:spPr>
              <a:xfrm>
                <a:off x="7652087" y="5929004"/>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8">
            <p14:nvContentPartPr>
              <p14:cNvPr id="50" name="Ink 49">
                <a:extLst>
                  <a:ext uri="{FF2B5EF4-FFF2-40B4-BE49-F238E27FC236}">
                    <a16:creationId xmlns:a16="http://schemas.microsoft.com/office/drawing/2014/main" id="{AB4C2CAB-D234-2809-6AB4-F4CE8C9599B7}"/>
                  </a:ext>
                </a:extLst>
              </p14:cNvPr>
              <p14:cNvContentPartPr/>
              <p14:nvPr/>
            </p14:nvContentPartPr>
            <p14:xfrm>
              <a:off x="5646167" y="5583764"/>
              <a:ext cx="360" cy="360"/>
            </p14:xfrm>
          </p:contentPart>
        </mc:Choice>
        <mc:Fallback xmlns="">
          <p:pic>
            <p:nvPicPr>
              <p:cNvPr id="50" name="Ink 49">
                <a:extLst>
                  <a:ext uri="{FF2B5EF4-FFF2-40B4-BE49-F238E27FC236}">
                    <a16:creationId xmlns:a16="http://schemas.microsoft.com/office/drawing/2014/main" id="{AB4C2CAB-D234-2809-6AB4-F4CE8C9599B7}"/>
                  </a:ext>
                </a:extLst>
              </p:cNvPr>
              <p:cNvPicPr/>
              <p:nvPr/>
            </p:nvPicPr>
            <p:blipFill>
              <a:blip r:embed="rId49"/>
              <a:stretch>
                <a:fillRect/>
              </a:stretch>
            </p:blipFill>
            <p:spPr>
              <a:xfrm>
                <a:off x="5637167" y="5529764"/>
                <a:ext cx="18000" cy="108000"/>
              </a:xfrm>
              <a:prstGeom prst="rect">
                <a:avLst/>
              </a:prstGeom>
            </p:spPr>
          </p:pic>
        </mc:Fallback>
      </mc:AlternateContent>
      <p:sp>
        <p:nvSpPr>
          <p:cNvPr id="53" name="Multiplication Sign 52">
            <a:extLst>
              <a:ext uri="{FF2B5EF4-FFF2-40B4-BE49-F238E27FC236}">
                <a16:creationId xmlns:a16="http://schemas.microsoft.com/office/drawing/2014/main" id="{9C21E444-EA1D-218D-8445-2E474B6103C3}"/>
              </a:ext>
            </a:extLst>
          </p:cNvPr>
          <p:cNvSpPr/>
          <p:nvPr/>
        </p:nvSpPr>
        <p:spPr>
          <a:xfrm>
            <a:off x="74513" y="3854275"/>
            <a:ext cx="536772" cy="720029"/>
          </a:xfrm>
          <a:prstGeom prst="mathMultiply">
            <a:avLst/>
          </a:prstGeom>
          <a:solidFill>
            <a:srgbClr val="C00000">
              <a:alpha val="21176"/>
            </a:srgb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5" name="TextBox 12">
            <a:extLst>
              <a:ext uri="{FF2B5EF4-FFF2-40B4-BE49-F238E27FC236}">
                <a16:creationId xmlns:a16="http://schemas.microsoft.com/office/drawing/2014/main" id="{9527D225-6C7B-8852-3FAF-04AF3C729EF9}"/>
              </a:ext>
            </a:extLst>
          </p:cNvPr>
          <p:cNvSpPr txBox="1"/>
          <p:nvPr/>
        </p:nvSpPr>
        <p:spPr>
          <a:xfrm>
            <a:off x="543293" y="733568"/>
            <a:ext cx="7786097" cy="556627"/>
          </a:xfrm>
          <a:prstGeom prst="rect">
            <a:avLst/>
          </a:prstGeom>
        </p:spPr>
        <p:txBody>
          <a:bodyPr wrap="square" lIns="0" tIns="0" rIns="0" bIns="0" rtlCol="0" anchor="t">
            <a:spAutoFit/>
          </a:bodyPr>
          <a:lstStyle/>
          <a:p>
            <a:pPr algn="l">
              <a:lnSpc>
                <a:spcPts val="4179"/>
              </a:lnSpc>
            </a:pPr>
            <a:r>
              <a:rPr lang="en-US" sz="4299" dirty="0">
                <a:solidFill>
                  <a:srgbClr val="FFFFFF"/>
                </a:solidFill>
                <a:latin typeface="Aptos ExtraBold" panose="020B0004020202020204" pitchFamily="34" charset="0"/>
              </a:rPr>
              <a:t>STEP 3:</a:t>
            </a:r>
            <a:r>
              <a:rPr lang="en-US" sz="4299" dirty="0">
                <a:solidFill>
                  <a:srgbClr val="A1DDE4"/>
                </a:solidFill>
                <a:latin typeface="Aptos ExtraBold" panose="020B0004020202020204" pitchFamily="34" charset="0"/>
              </a:rPr>
              <a:t> GLACIAL® SKIN MASK</a:t>
            </a:r>
          </a:p>
        </p:txBody>
      </p:sp>
      <p:sp>
        <p:nvSpPr>
          <p:cNvPr id="32" name="Right Arrow 31">
            <a:extLst>
              <a:ext uri="{FF2B5EF4-FFF2-40B4-BE49-F238E27FC236}">
                <a16:creationId xmlns:a16="http://schemas.microsoft.com/office/drawing/2014/main" id="{5CCE04F1-DDF6-F531-7593-1AB23615AFBF}"/>
              </a:ext>
            </a:extLst>
          </p:cNvPr>
          <p:cNvSpPr/>
          <p:nvPr/>
        </p:nvSpPr>
        <p:spPr>
          <a:xfrm>
            <a:off x="3228981" y="3240330"/>
            <a:ext cx="1451822" cy="188670"/>
          </a:xfrm>
          <a:prstGeom prst="rightArrow">
            <a:avLst/>
          </a:prstGeom>
          <a:solidFill>
            <a:schemeClr val="bg1"/>
          </a:solidFill>
          <a:ln w="25400" cap="flat" cmpd="sng" algn="ctr">
            <a:no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solidFill>
                <a:schemeClr val="bg1"/>
              </a:solidFill>
              <a:latin typeface="Aptos" panose="020B0004020202020204" pitchFamily="34" charset="0"/>
            </a:endParaRPr>
          </a:p>
        </p:txBody>
      </p:sp>
      <p:pic>
        <p:nvPicPr>
          <p:cNvPr id="7" name="Picture 6" descr="A picture containing outdoor, cookie cutter&#10;&#10;Description automatically generated">
            <a:extLst>
              <a:ext uri="{FF2B5EF4-FFF2-40B4-BE49-F238E27FC236}">
                <a16:creationId xmlns:a16="http://schemas.microsoft.com/office/drawing/2014/main" id="{4886AAAF-7200-1A3E-FF75-F00BAED511D8}"/>
              </a:ext>
            </a:extLst>
          </p:cNvPr>
          <p:cNvPicPr>
            <a:picLocks noChangeAspect="1"/>
          </p:cNvPicPr>
          <p:nvPr/>
        </p:nvPicPr>
        <p:blipFill>
          <a:blip r:embed="rId50" cstate="screen">
            <a:alphaModFix amt="20000"/>
            <a:extLst>
              <a:ext uri="{28A0092B-C50C-407E-A947-70E740481C1C}">
                <a14:useLocalDpi xmlns:a14="http://schemas.microsoft.com/office/drawing/2010/main"/>
              </a:ext>
            </a:extLst>
          </a:blip>
          <a:stretch>
            <a:fillRect/>
          </a:stretch>
        </p:blipFill>
        <p:spPr>
          <a:xfrm>
            <a:off x="-1" y="1807028"/>
            <a:ext cx="685800" cy="685342"/>
          </a:xfrm>
          <a:prstGeom prst="rect">
            <a:avLst/>
          </a:prstGeom>
        </p:spPr>
      </p:pic>
      <p:pic>
        <p:nvPicPr>
          <p:cNvPr id="11" name="Picture 10">
            <a:extLst>
              <a:ext uri="{FF2B5EF4-FFF2-40B4-BE49-F238E27FC236}">
                <a16:creationId xmlns:a16="http://schemas.microsoft.com/office/drawing/2014/main" id="{16D8D51C-CA94-5478-6D95-EFB50285B939}"/>
              </a:ext>
            </a:extLst>
          </p:cNvPr>
          <p:cNvPicPr>
            <a:picLocks noChangeAspect="1"/>
          </p:cNvPicPr>
          <p:nvPr/>
        </p:nvPicPr>
        <p:blipFill>
          <a:blip r:embed="rId51">
            <a:alphaModFix amt="20000"/>
          </a:blip>
          <a:stretch>
            <a:fillRect/>
          </a:stretch>
        </p:blipFill>
        <p:spPr>
          <a:xfrm>
            <a:off x="-25622" y="2495603"/>
            <a:ext cx="720029" cy="720029"/>
          </a:xfrm>
          <a:prstGeom prst="rect">
            <a:avLst/>
          </a:prstGeom>
        </p:spPr>
      </p:pic>
      <p:pic>
        <p:nvPicPr>
          <p:cNvPr id="26" name="Picture 25">
            <a:extLst>
              <a:ext uri="{FF2B5EF4-FFF2-40B4-BE49-F238E27FC236}">
                <a16:creationId xmlns:a16="http://schemas.microsoft.com/office/drawing/2014/main" id="{4BF4CC29-469E-70B6-FFA7-F2A7E58FEB47}"/>
              </a:ext>
            </a:extLst>
          </p:cNvPr>
          <p:cNvPicPr>
            <a:picLocks noChangeAspect="1"/>
          </p:cNvPicPr>
          <p:nvPr/>
        </p:nvPicPr>
        <p:blipFill>
          <a:blip r:embed="rId52"/>
          <a:stretch>
            <a:fillRect/>
          </a:stretch>
        </p:blipFill>
        <p:spPr>
          <a:xfrm>
            <a:off x="-8097" y="3202873"/>
            <a:ext cx="720029" cy="720029"/>
          </a:xfrm>
          <a:prstGeom prst="rect">
            <a:avLst/>
          </a:prstGeom>
        </p:spPr>
      </p:pic>
      <p:pic>
        <p:nvPicPr>
          <p:cNvPr id="42" name="Picture 41">
            <a:extLst>
              <a:ext uri="{FF2B5EF4-FFF2-40B4-BE49-F238E27FC236}">
                <a16:creationId xmlns:a16="http://schemas.microsoft.com/office/drawing/2014/main" id="{DA1E63B7-FBD5-AA8A-3651-AFD0F84BF082}"/>
              </a:ext>
            </a:extLst>
          </p:cNvPr>
          <p:cNvPicPr>
            <a:picLocks noChangeAspect="1"/>
          </p:cNvPicPr>
          <p:nvPr/>
        </p:nvPicPr>
        <p:blipFill>
          <a:blip r:embed="rId53"/>
          <a:stretch>
            <a:fillRect/>
          </a:stretch>
        </p:blipFill>
        <p:spPr>
          <a:xfrm>
            <a:off x="3090057" y="4117227"/>
            <a:ext cx="977544" cy="629973"/>
          </a:xfrm>
          <a:prstGeom prst="rect">
            <a:avLst/>
          </a:prstGeom>
        </p:spPr>
      </p:pic>
      <p:sp>
        <p:nvSpPr>
          <p:cNvPr id="60" name="Content Placeholder 2">
            <a:extLst>
              <a:ext uri="{FF2B5EF4-FFF2-40B4-BE49-F238E27FC236}">
                <a16:creationId xmlns:a16="http://schemas.microsoft.com/office/drawing/2014/main" id="{01AC02EC-D712-F5CB-66DD-638BDA5ED314}"/>
              </a:ext>
            </a:extLst>
          </p:cNvPr>
          <p:cNvSpPr txBox="1">
            <a:spLocks/>
          </p:cNvSpPr>
          <p:nvPr/>
        </p:nvSpPr>
        <p:spPr>
          <a:xfrm>
            <a:off x="1783229" y="4999325"/>
            <a:ext cx="2832969" cy="1514056"/>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fontAlgn="base">
              <a:spcBef>
                <a:spcPct val="0"/>
              </a:spcBef>
              <a:spcAft>
                <a:spcPct val="0"/>
              </a:spcAft>
              <a:buClr>
                <a:srgbClr val="A1DDE4"/>
              </a:buClr>
              <a:buSzPct val="110000"/>
              <a:defRPr/>
            </a:pPr>
            <a:r>
              <a:rPr lang="en-US" sz="1600">
                <a:solidFill>
                  <a:schemeClr val="bg1"/>
                </a:solidFill>
                <a:latin typeface="Aptos"/>
              </a:rPr>
              <a:t>Add Glacial</a:t>
            </a:r>
            <a:r>
              <a:rPr lang="en-US" sz="1600">
                <a:solidFill>
                  <a:schemeClr val="bg1"/>
                </a:solidFill>
                <a:latin typeface="Aptos" panose="020B0004020202020204" pitchFamily="34" charset="0"/>
                <a:ea typeface="Calibri"/>
                <a:cs typeface="Calibri"/>
              </a:rPr>
              <a:t>® </a:t>
            </a:r>
            <a:r>
              <a:rPr lang="en-US" sz="1600">
                <a:solidFill>
                  <a:schemeClr val="bg1"/>
                </a:solidFill>
                <a:latin typeface="Aptos"/>
              </a:rPr>
              <a:t>Hydro Gel inside the Smooth Tip</a:t>
            </a:r>
          </a:p>
          <a:p>
            <a:pPr marL="285750" indent="-285750">
              <a:spcBef>
                <a:spcPct val="0"/>
              </a:spcBef>
              <a:spcAft>
                <a:spcPct val="0"/>
              </a:spcAft>
              <a:buClr>
                <a:srgbClr val="A1DDE4"/>
              </a:buClr>
              <a:buSzPct val="110000"/>
              <a:defRPr/>
            </a:pPr>
            <a:endParaRPr lang="en-US" sz="1600">
              <a:solidFill>
                <a:schemeClr val="bg1"/>
              </a:solidFill>
              <a:latin typeface="Aptos"/>
            </a:endParaRPr>
          </a:p>
          <a:p>
            <a:pPr marL="285750" indent="-285750" fontAlgn="base">
              <a:spcBef>
                <a:spcPct val="0"/>
              </a:spcBef>
              <a:spcAft>
                <a:spcPct val="0"/>
              </a:spcAft>
              <a:buClr>
                <a:srgbClr val="A1DDE4"/>
              </a:buClr>
              <a:buSzPct val="110000"/>
              <a:defRPr/>
            </a:pPr>
            <a:r>
              <a:rPr lang="en-US" sz="1600">
                <a:solidFill>
                  <a:schemeClr val="bg1"/>
                </a:solidFill>
                <a:latin typeface="Aptos"/>
              </a:rPr>
              <a:t>Apply 3 pumps of mask with the application tool to the treatment area</a:t>
            </a:r>
          </a:p>
        </p:txBody>
      </p:sp>
      <p:sp>
        <p:nvSpPr>
          <p:cNvPr id="61" name="Content Placeholder 2">
            <a:extLst>
              <a:ext uri="{FF2B5EF4-FFF2-40B4-BE49-F238E27FC236}">
                <a16:creationId xmlns:a16="http://schemas.microsoft.com/office/drawing/2014/main" id="{C978780A-EC5D-B67F-5848-242A2CA8D748}"/>
              </a:ext>
            </a:extLst>
          </p:cNvPr>
          <p:cNvSpPr txBox="1">
            <a:spLocks/>
          </p:cNvSpPr>
          <p:nvPr/>
        </p:nvSpPr>
        <p:spPr>
          <a:xfrm>
            <a:off x="4999323" y="4966831"/>
            <a:ext cx="2832969" cy="143288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fontAlgn="base">
              <a:spcBef>
                <a:spcPct val="0"/>
              </a:spcBef>
              <a:spcAft>
                <a:spcPct val="0"/>
              </a:spcAft>
              <a:buClr>
                <a:srgbClr val="A1DDE4"/>
              </a:buClr>
              <a:buSzPct val="110000"/>
              <a:defRPr/>
            </a:pPr>
            <a:r>
              <a:rPr lang="en-US" sz="1600">
                <a:solidFill>
                  <a:schemeClr val="bg1"/>
                </a:solidFill>
                <a:latin typeface="Aptos"/>
              </a:rPr>
              <a:t>Push the handpiece button to start the cooling cycle</a:t>
            </a:r>
          </a:p>
          <a:p>
            <a:pPr marL="285750" indent="-285750">
              <a:spcBef>
                <a:spcPct val="0"/>
              </a:spcBef>
              <a:spcAft>
                <a:spcPct val="0"/>
              </a:spcAft>
              <a:buClr>
                <a:srgbClr val="A1DDE4"/>
              </a:buClr>
              <a:buSzPct val="110000"/>
              <a:defRPr/>
            </a:pPr>
            <a:endParaRPr lang="en-US" sz="1600">
              <a:solidFill>
                <a:schemeClr val="bg1"/>
              </a:solidFill>
              <a:latin typeface="Aptos"/>
            </a:endParaRPr>
          </a:p>
          <a:p>
            <a:pPr marL="285750" indent="-285750" fontAlgn="base">
              <a:spcBef>
                <a:spcPct val="0"/>
              </a:spcBef>
              <a:spcAft>
                <a:spcPct val="0"/>
              </a:spcAft>
              <a:buClr>
                <a:srgbClr val="A1DDE4"/>
              </a:buClr>
              <a:buSzPct val="110000"/>
              <a:defRPr/>
            </a:pPr>
            <a:r>
              <a:rPr lang="en-US" sz="1600">
                <a:solidFill>
                  <a:schemeClr val="bg1"/>
                </a:solidFill>
                <a:latin typeface="Aptos"/>
              </a:rPr>
              <a:t>Glide over the mask with  long, smooth strokes until the cycle is complete</a:t>
            </a:r>
          </a:p>
        </p:txBody>
      </p:sp>
      <p:sp>
        <p:nvSpPr>
          <p:cNvPr id="63" name="Content Placeholder 2">
            <a:extLst>
              <a:ext uri="{FF2B5EF4-FFF2-40B4-BE49-F238E27FC236}">
                <a16:creationId xmlns:a16="http://schemas.microsoft.com/office/drawing/2014/main" id="{3030E95E-F011-3EF0-1C07-2F4F9FECCAC6}"/>
              </a:ext>
            </a:extLst>
          </p:cNvPr>
          <p:cNvSpPr txBox="1">
            <a:spLocks/>
          </p:cNvSpPr>
          <p:nvPr/>
        </p:nvSpPr>
        <p:spPr>
          <a:xfrm>
            <a:off x="8313077" y="4106510"/>
            <a:ext cx="3366305" cy="155961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fontAlgn="base">
              <a:spcBef>
                <a:spcPct val="0"/>
              </a:spcBef>
              <a:spcAft>
                <a:spcPct val="0"/>
              </a:spcAft>
              <a:buClr>
                <a:srgbClr val="A1DDE4"/>
              </a:buClr>
              <a:buSzPct val="110000"/>
              <a:defRPr/>
            </a:pPr>
            <a:r>
              <a:rPr lang="en-US" sz="1600" dirty="0">
                <a:solidFill>
                  <a:schemeClr val="bg1"/>
                </a:solidFill>
                <a:latin typeface="Aptos"/>
              </a:rPr>
              <a:t>After cycle leave Glacial</a:t>
            </a:r>
            <a:r>
              <a:rPr lang="en-US" sz="1600" dirty="0">
                <a:solidFill>
                  <a:schemeClr val="bg1"/>
                </a:solidFill>
                <a:latin typeface="Aptos" panose="020B0004020202020204" pitchFamily="34" charset="0"/>
                <a:ea typeface="Calibri"/>
                <a:cs typeface="Calibri"/>
              </a:rPr>
              <a:t>® Mask</a:t>
            </a:r>
            <a:r>
              <a:rPr lang="en-US" sz="1600" dirty="0">
                <a:solidFill>
                  <a:schemeClr val="bg1"/>
                </a:solidFill>
                <a:latin typeface="Aptos"/>
                <a:ea typeface="Calibri"/>
                <a:cs typeface="Calibri"/>
              </a:rPr>
              <a:t> </a:t>
            </a:r>
            <a:r>
              <a:rPr lang="en-US" sz="1600" dirty="0">
                <a:solidFill>
                  <a:schemeClr val="bg1"/>
                </a:solidFill>
                <a:latin typeface="Aptos"/>
              </a:rPr>
              <a:t>on the skin for 5 minutes. Refer to timer. </a:t>
            </a:r>
          </a:p>
          <a:p>
            <a:pPr marL="285750" indent="-285750" fontAlgn="base">
              <a:spcBef>
                <a:spcPct val="0"/>
              </a:spcBef>
              <a:spcAft>
                <a:spcPct val="0"/>
              </a:spcAft>
              <a:buClr>
                <a:srgbClr val="A1DDE4"/>
              </a:buClr>
              <a:buSzPct val="110000"/>
              <a:defRPr/>
            </a:pPr>
            <a:endParaRPr lang="en-US" sz="1600" dirty="0">
              <a:solidFill>
                <a:schemeClr val="bg1"/>
              </a:solidFill>
              <a:latin typeface="Aptos" panose="020B0004020202020204" pitchFamily="34" charset="0"/>
            </a:endParaRPr>
          </a:p>
          <a:p>
            <a:pPr marL="285750" indent="-285750" fontAlgn="base">
              <a:spcBef>
                <a:spcPct val="0"/>
              </a:spcBef>
              <a:spcAft>
                <a:spcPct val="0"/>
              </a:spcAft>
              <a:buClr>
                <a:srgbClr val="A1DDE4"/>
              </a:buClr>
              <a:buSzPct val="110000"/>
              <a:defRPr/>
            </a:pPr>
            <a:r>
              <a:rPr lang="en-US" sz="1600" dirty="0">
                <a:solidFill>
                  <a:schemeClr val="bg1"/>
                </a:solidFill>
                <a:latin typeface="Aptos"/>
              </a:rPr>
              <a:t>Remove Glacial</a:t>
            </a:r>
            <a:r>
              <a:rPr lang="en-US" sz="1600" dirty="0">
                <a:solidFill>
                  <a:schemeClr val="bg1"/>
                </a:solidFill>
                <a:latin typeface="Aptos" panose="020B0004020202020204" pitchFamily="34" charset="0"/>
                <a:ea typeface="Calibri"/>
                <a:cs typeface="Calibri"/>
              </a:rPr>
              <a:t>®</a:t>
            </a:r>
            <a:r>
              <a:rPr lang="en-US" sz="1600" dirty="0">
                <a:solidFill>
                  <a:schemeClr val="bg1"/>
                </a:solidFill>
                <a:latin typeface="Aptos"/>
              </a:rPr>
              <a:t> Mask with water-saturated sponge/non-woven gauze. </a:t>
            </a:r>
          </a:p>
          <a:p>
            <a:pPr marL="285750" indent="-285750" fontAlgn="base">
              <a:spcBef>
                <a:spcPct val="0"/>
              </a:spcBef>
              <a:spcAft>
                <a:spcPct val="0"/>
              </a:spcAft>
              <a:buClr>
                <a:srgbClr val="A1DDE4"/>
              </a:buClr>
              <a:buSzPct val="110000"/>
              <a:defRPr/>
            </a:pPr>
            <a:endParaRPr lang="en-US" sz="1600" dirty="0">
              <a:solidFill>
                <a:schemeClr val="bg1"/>
              </a:solidFill>
              <a:latin typeface="Aptos" panose="020B0004020202020204" pitchFamily="34" charset="0"/>
            </a:endParaRPr>
          </a:p>
          <a:p>
            <a:pPr marL="285750" indent="-285750" fontAlgn="base">
              <a:spcBef>
                <a:spcPct val="0"/>
              </a:spcBef>
              <a:spcAft>
                <a:spcPct val="0"/>
              </a:spcAft>
              <a:buClr>
                <a:srgbClr val="A1DDE4"/>
              </a:buClr>
              <a:buSzPct val="110000"/>
              <a:defRPr/>
            </a:pPr>
            <a:r>
              <a:rPr lang="en-US" sz="1600" dirty="0">
                <a:solidFill>
                  <a:schemeClr val="bg1"/>
                </a:solidFill>
                <a:latin typeface="Aptos"/>
              </a:rPr>
              <a:t>Wipe the smooth tip with gauze.</a:t>
            </a:r>
          </a:p>
        </p:txBody>
      </p:sp>
      <p:grpSp>
        <p:nvGrpSpPr>
          <p:cNvPr id="65" name="Group 64">
            <a:extLst>
              <a:ext uri="{FF2B5EF4-FFF2-40B4-BE49-F238E27FC236}">
                <a16:creationId xmlns:a16="http://schemas.microsoft.com/office/drawing/2014/main" id="{F8AD5C4A-0C4D-4DF0-FA49-1B6934C83D3E}"/>
              </a:ext>
            </a:extLst>
          </p:cNvPr>
          <p:cNvGrpSpPr/>
          <p:nvPr/>
        </p:nvGrpSpPr>
        <p:grpSpPr>
          <a:xfrm>
            <a:off x="8723117" y="777973"/>
            <a:ext cx="1748790" cy="3110988"/>
            <a:chOff x="4866007" y="1364623"/>
            <a:chExt cx="1748790" cy="3110988"/>
          </a:xfrm>
        </p:grpSpPr>
        <p:grpSp>
          <p:nvGrpSpPr>
            <p:cNvPr id="66" name="Group 65">
              <a:extLst>
                <a:ext uri="{FF2B5EF4-FFF2-40B4-BE49-F238E27FC236}">
                  <a16:creationId xmlns:a16="http://schemas.microsoft.com/office/drawing/2014/main" id="{C6A38558-854F-EB88-7844-3B15D29CDCBD}"/>
                </a:ext>
              </a:extLst>
            </p:cNvPr>
            <p:cNvGrpSpPr/>
            <p:nvPr/>
          </p:nvGrpSpPr>
          <p:grpSpPr>
            <a:xfrm>
              <a:off x="4866007" y="1364623"/>
              <a:ext cx="1748790" cy="3110988"/>
              <a:chOff x="8300906" y="1199946"/>
              <a:chExt cx="1748790" cy="3110988"/>
            </a:xfrm>
          </p:grpSpPr>
          <p:pic>
            <p:nvPicPr>
              <p:cNvPr id="69" name="Picture 68" descr="A picture containing graphical user interface&#10;&#10;Description automatically generated">
                <a:extLst>
                  <a:ext uri="{FF2B5EF4-FFF2-40B4-BE49-F238E27FC236}">
                    <a16:creationId xmlns:a16="http://schemas.microsoft.com/office/drawing/2014/main" id="{09DAACEA-EC65-8438-A0DA-5F0130AA8837}"/>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300906" y="1201974"/>
                <a:ext cx="1748790" cy="3108960"/>
              </a:xfrm>
              <a:prstGeom prst="rect">
                <a:avLst/>
              </a:prstGeom>
              <a:ln w="127000" cap="sq">
                <a:noFill/>
                <a:miter lim="800000"/>
              </a:ln>
              <a:effectLst>
                <a:outerShdw blurRad="57150" dist="50800" dir="2700000" algn="tl" rotWithShape="0">
                  <a:srgbClr val="000000">
                    <a:alpha val="40000"/>
                  </a:srgbClr>
                </a:outerShdw>
              </a:effectLst>
            </p:spPr>
          </p:pic>
          <p:pic>
            <p:nvPicPr>
              <p:cNvPr id="70" name="Picture 69" descr="A picture containing outdoor, cookie cutter&#10;&#10;Description automatically generated">
                <a:extLst>
                  <a:ext uri="{FF2B5EF4-FFF2-40B4-BE49-F238E27FC236}">
                    <a16:creationId xmlns:a16="http://schemas.microsoft.com/office/drawing/2014/main" id="{81B597D9-8F6E-2EEF-6D77-12792FB4A19E}"/>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8300906" y="2073639"/>
                <a:ext cx="317279" cy="324787"/>
              </a:xfrm>
              <a:prstGeom prst="rect">
                <a:avLst/>
              </a:prstGeom>
            </p:spPr>
          </p:pic>
          <p:pic>
            <p:nvPicPr>
              <p:cNvPr id="71" name="Picture 70" descr="A picture containing graphical user interface&#10;&#10;Description automatically generated">
                <a:extLst>
                  <a:ext uri="{FF2B5EF4-FFF2-40B4-BE49-F238E27FC236}">
                    <a16:creationId xmlns:a16="http://schemas.microsoft.com/office/drawing/2014/main" id="{6ED8D205-691F-9625-E262-B7D3F81621DC}"/>
                  </a:ext>
                </a:extLst>
              </p:cNvPr>
              <p:cNvPicPr>
                <a:picLocks noChangeAspect="1"/>
              </p:cNvPicPr>
              <p:nvPr/>
            </p:nvPicPr>
            <p:blipFill>
              <a:blip r:embed="rId5" cstate="print">
                <a:extLst>
                  <a:ext uri="{28A0092B-C50C-407E-A947-70E740481C1C}">
                    <a14:useLocalDpi xmlns:a14="http://schemas.microsoft.com/office/drawing/2010/main"/>
                  </a:ext>
                </a:extLst>
              </a:blip>
              <a:srcRect/>
              <a:stretch>
                <a:fillRect/>
              </a:stretch>
            </p:blipFill>
            <p:spPr>
              <a:xfrm>
                <a:off x="8608247" y="1199946"/>
                <a:ext cx="215339" cy="3108960"/>
              </a:xfrm>
              <a:prstGeom prst="rect">
                <a:avLst/>
              </a:prstGeom>
            </p:spPr>
          </p:pic>
        </p:grpSp>
        <p:sp>
          <p:nvSpPr>
            <p:cNvPr id="67" name="Oval 66">
              <a:extLst>
                <a:ext uri="{FF2B5EF4-FFF2-40B4-BE49-F238E27FC236}">
                  <a16:creationId xmlns:a16="http://schemas.microsoft.com/office/drawing/2014/main" id="{78815A60-8128-6E7D-3E8D-CA47E0C5EA5C}"/>
                </a:ext>
              </a:extLst>
            </p:cNvPr>
            <p:cNvSpPr/>
            <p:nvPr/>
          </p:nvSpPr>
          <p:spPr>
            <a:xfrm>
              <a:off x="5743699" y="3384468"/>
              <a:ext cx="312718" cy="307039"/>
            </a:xfrm>
            <a:prstGeom prst="ellipse">
              <a:avLst/>
            </a:prstGeom>
            <a:solidFill>
              <a:srgbClr val="1F3C8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68" name="TextBox 67">
              <a:extLst>
                <a:ext uri="{FF2B5EF4-FFF2-40B4-BE49-F238E27FC236}">
                  <a16:creationId xmlns:a16="http://schemas.microsoft.com/office/drawing/2014/main" id="{9E519AA0-FF22-9284-E792-E6CBC55DF4A0}"/>
                </a:ext>
              </a:extLst>
            </p:cNvPr>
            <p:cNvSpPr txBox="1"/>
            <p:nvPr/>
          </p:nvSpPr>
          <p:spPr>
            <a:xfrm>
              <a:off x="5719559" y="3437738"/>
              <a:ext cx="518556" cy="184666"/>
            </a:xfrm>
            <a:prstGeom prst="rect">
              <a:avLst/>
            </a:prstGeom>
            <a:noFill/>
          </p:spPr>
          <p:txBody>
            <a:bodyPr wrap="square" rtlCol="0">
              <a:spAutoFit/>
            </a:bodyPr>
            <a:lstStyle/>
            <a:p>
              <a:r>
                <a:rPr lang="en-US" sz="600">
                  <a:solidFill>
                    <a:schemeClr val="bg1"/>
                  </a:solidFill>
                  <a:latin typeface="Aptos" panose="020B0004020202020204" pitchFamily="34" charset="0"/>
                </a:rPr>
                <a:t>05:00</a:t>
              </a:r>
            </a:p>
          </p:txBody>
        </p:sp>
      </p:grpSp>
      <p:pic>
        <p:nvPicPr>
          <p:cNvPr id="17" name="Picture 16">
            <a:extLst>
              <a:ext uri="{FF2B5EF4-FFF2-40B4-BE49-F238E27FC236}">
                <a16:creationId xmlns:a16="http://schemas.microsoft.com/office/drawing/2014/main" id="{8468947D-CE7F-2983-6191-0AD4E388F5C1}"/>
              </a:ext>
            </a:extLst>
          </p:cNvPr>
          <p:cNvPicPr>
            <a:picLocks noChangeAspect="1"/>
          </p:cNvPicPr>
          <p:nvPr/>
        </p:nvPicPr>
        <p:blipFill>
          <a:blip r:embed="rId54" cstate="print">
            <a:extLst>
              <a:ext uri="{28A0092B-C50C-407E-A947-70E740481C1C}">
                <a14:useLocalDpi xmlns:a14="http://schemas.microsoft.com/office/drawing/2010/main"/>
              </a:ext>
            </a:extLst>
          </a:blip>
          <a:srcRect r="-1504"/>
          <a:stretch>
            <a:fillRect/>
          </a:stretch>
        </p:blipFill>
        <p:spPr>
          <a:xfrm>
            <a:off x="7271084" y="3296868"/>
            <a:ext cx="1322533" cy="214970"/>
          </a:xfrm>
          <a:prstGeom prst="rect">
            <a:avLst/>
          </a:prstGeom>
        </p:spPr>
      </p:pic>
      <p:pic>
        <p:nvPicPr>
          <p:cNvPr id="20" name="Picture 19">
            <a:extLst>
              <a:ext uri="{FF2B5EF4-FFF2-40B4-BE49-F238E27FC236}">
                <a16:creationId xmlns:a16="http://schemas.microsoft.com/office/drawing/2014/main" id="{5E623C2A-91AC-0496-2F91-93E6AA61035D}"/>
              </a:ext>
            </a:extLst>
          </p:cNvPr>
          <p:cNvPicPr>
            <a:picLocks noChangeAspect="1"/>
          </p:cNvPicPr>
          <p:nvPr/>
        </p:nvPicPr>
        <p:blipFill>
          <a:blip r:embed="rId55"/>
          <a:stretch>
            <a:fillRect/>
          </a:stretch>
        </p:blipFill>
        <p:spPr>
          <a:xfrm>
            <a:off x="10662330" y="3284105"/>
            <a:ext cx="1305128" cy="206798"/>
          </a:xfrm>
          <a:prstGeom prst="rect">
            <a:avLst/>
          </a:prstGeom>
        </p:spPr>
      </p:pic>
    </p:spTree>
    <p:extLst>
      <p:ext uri="{BB962C8B-B14F-4D97-AF65-F5344CB8AC3E}">
        <p14:creationId xmlns:p14="http://schemas.microsoft.com/office/powerpoint/2010/main" val="15818193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05EE8F-9799-B88D-56AE-9F92E74D6E73}"/>
            </a:ext>
          </a:extLst>
        </p:cNvPr>
        <p:cNvGrpSpPr/>
        <p:nvPr/>
      </p:nvGrpSpPr>
      <p:grpSpPr>
        <a:xfrm>
          <a:off x="0" y="0"/>
          <a:ext cx="0" cy="0"/>
          <a:chOff x="0" y="0"/>
          <a:chExt cx="0" cy="0"/>
        </a:xfrm>
      </p:grpSpPr>
      <p:grpSp>
        <p:nvGrpSpPr>
          <p:cNvPr id="26" name="Group 25">
            <a:extLst>
              <a:ext uri="{FF2B5EF4-FFF2-40B4-BE49-F238E27FC236}">
                <a16:creationId xmlns:a16="http://schemas.microsoft.com/office/drawing/2014/main" id="{B79D935F-B5BF-C5B2-1120-A3636EE581E7}"/>
              </a:ext>
            </a:extLst>
          </p:cNvPr>
          <p:cNvGrpSpPr/>
          <p:nvPr/>
        </p:nvGrpSpPr>
        <p:grpSpPr>
          <a:xfrm>
            <a:off x="7083957" y="1594945"/>
            <a:ext cx="1748790" cy="3110988"/>
            <a:chOff x="4866007" y="1364623"/>
            <a:chExt cx="1748790" cy="3110988"/>
          </a:xfrm>
        </p:grpSpPr>
        <p:grpSp>
          <p:nvGrpSpPr>
            <p:cNvPr id="42" name="Group 41">
              <a:extLst>
                <a:ext uri="{FF2B5EF4-FFF2-40B4-BE49-F238E27FC236}">
                  <a16:creationId xmlns:a16="http://schemas.microsoft.com/office/drawing/2014/main" id="{0A58D1BC-99B2-C390-964B-B99FC58D3305}"/>
                </a:ext>
              </a:extLst>
            </p:cNvPr>
            <p:cNvGrpSpPr/>
            <p:nvPr/>
          </p:nvGrpSpPr>
          <p:grpSpPr>
            <a:xfrm>
              <a:off x="4866007" y="1364623"/>
              <a:ext cx="1748790" cy="3110988"/>
              <a:chOff x="8300906" y="1199946"/>
              <a:chExt cx="1748790" cy="3110988"/>
            </a:xfrm>
          </p:grpSpPr>
          <p:pic>
            <p:nvPicPr>
              <p:cNvPr id="55" name="Picture 54" descr="A picture containing graphical user interface&#10;&#10;Description automatically generated">
                <a:extLst>
                  <a:ext uri="{FF2B5EF4-FFF2-40B4-BE49-F238E27FC236}">
                    <a16:creationId xmlns:a16="http://schemas.microsoft.com/office/drawing/2014/main" id="{63BBFD0E-3BFF-A349-24D3-C20DB6050B75}"/>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300906" y="1201974"/>
                <a:ext cx="1748790" cy="3108960"/>
              </a:xfrm>
              <a:prstGeom prst="rect">
                <a:avLst/>
              </a:prstGeom>
              <a:ln w="127000" cap="sq">
                <a:noFill/>
                <a:miter lim="800000"/>
              </a:ln>
              <a:effectLst>
                <a:outerShdw blurRad="57150" dist="50800" dir="2700000" algn="tl" rotWithShape="0">
                  <a:srgbClr val="000000">
                    <a:alpha val="40000"/>
                  </a:srgbClr>
                </a:outerShdw>
              </a:effectLst>
            </p:spPr>
          </p:pic>
          <p:pic>
            <p:nvPicPr>
              <p:cNvPr id="56" name="Picture 55" descr="A picture containing outdoor, cookie cutter&#10;&#10;Description automatically generated">
                <a:extLst>
                  <a:ext uri="{FF2B5EF4-FFF2-40B4-BE49-F238E27FC236}">
                    <a16:creationId xmlns:a16="http://schemas.microsoft.com/office/drawing/2014/main" id="{9249591A-CEAF-FF85-8E01-DCD87DFD6B17}"/>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8300906" y="2073639"/>
                <a:ext cx="317279" cy="324787"/>
              </a:xfrm>
              <a:prstGeom prst="rect">
                <a:avLst/>
              </a:prstGeom>
            </p:spPr>
          </p:pic>
          <p:pic>
            <p:nvPicPr>
              <p:cNvPr id="57" name="Picture 56" descr="A picture containing graphical user interface&#10;&#10;Description automatically generated">
                <a:extLst>
                  <a:ext uri="{FF2B5EF4-FFF2-40B4-BE49-F238E27FC236}">
                    <a16:creationId xmlns:a16="http://schemas.microsoft.com/office/drawing/2014/main" id="{383CD4D7-77EE-AF81-C91A-EB2898B06579}"/>
                  </a:ext>
                </a:extLst>
              </p:cNvPr>
              <p:cNvPicPr>
                <a:picLocks noChangeAspect="1"/>
              </p:cNvPicPr>
              <p:nvPr/>
            </p:nvPicPr>
            <p:blipFill>
              <a:blip r:embed="rId5" cstate="print">
                <a:extLst>
                  <a:ext uri="{28A0092B-C50C-407E-A947-70E740481C1C}">
                    <a14:useLocalDpi xmlns:a14="http://schemas.microsoft.com/office/drawing/2010/main"/>
                  </a:ext>
                </a:extLst>
              </a:blip>
              <a:srcRect/>
              <a:stretch>
                <a:fillRect/>
              </a:stretch>
            </p:blipFill>
            <p:spPr>
              <a:xfrm>
                <a:off x="8608247" y="1199946"/>
                <a:ext cx="215339" cy="3108960"/>
              </a:xfrm>
              <a:prstGeom prst="rect">
                <a:avLst/>
              </a:prstGeom>
            </p:spPr>
          </p:pic>
        </p:grpSp>
        <p:sp>
          <p:nvSpPr>
            <p:cNvPr id="52" name="Oval 51">
              <a:extLst>
                <a:ext uri="{FF2B5EF4-FFF2-40B4-BE49-F238E27FC236}">
                  <a16:creationId xmlns:a16="http://schemas.microsoft.com/office/drawing/2014/main" id="{7C048FE5-423B-27EC-54A8-22093C2F3D83}"/>
                </a:ext>
              </a:extLst>
            </p:cNvPr>
            <p:cNvSpPr/>
            <p:nvPr/>
          </p:nvSpPr>
          <p:spPr>
            <a:xfrm>
              <a:off x="5743699" y="3384468"/>
              <a:ext cx="312718" cy="307039"/>
            </a:xfrm>
            <a:prstGeom prst="ellipse">
              <a:avLst/>
            </a:prstGeom>
            <a:solidFill>
              <a:srgbClr val="1F3C8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54" name="TextBox 53">
              <a:extLst>
                <a:ext uri="{FF2B5EF4-FFF2-40B4-BE49-F238E27FC236}">
                  <a16:creationId xmlns:a16="http://schemas.microsoft.com/office/drawing/2014/main" id="{68B1ECB2-B218-9250-3F7A-DCD148130279}"/>
                </a:ext>
              </a:extLst>
            </p:cNvPr>
            <p:cNvSpPr txBox="1"/>
            <p:nvPr/>
          </p:nvSpPr>
          <p:spPr>
            <a:xfrm>
              <a:off x="5719559" y="3437738"/>
              <a:ext cx="518556" cy="184666"/>
            </a:xfrm>
            <a:prstGeom prst="rect">
              <a:avLst/>
            </a:prstGeom>
            <a:noFill/>
          </p:spPr>
          <p:txBody>
            <a:bodyPr wrap="square" rtlCol="0">
              <a:spAutoFit/>
            </a:bodyPr>
            <a:lstStyle/>
            <a:p>
              <a:r>
                <a:rPr lang="en-US" sz="600">
                  <a:solidFill>
                    <a:schemeClr val="bg1"/>
                  </a:solidFill>
                  <a:latin typeface="Aptos" panose="020B0004020202020204" pitchFamily="34" charset="0"/>
                </a:rPr>
                <a:t>03:45</a:t>
              </a:r>
            </a:p>
          </p:txBody>
        </p:sp>
      </p:grpSp>
      <p:pic>
        <p:nvPicPr>
          <p:cNvPr id="4" name="Picture 3">
            <a:extLst>
              <a:ext uri="{FF2B5EF4-FFF2-40B4-BE49-F238E27FC236}">
                <a16:creationId xmlns:a16="http://schemas.microsoft.com/office/drawing/2014/main" id="{B3EE0FC3-CFAA-2414-8B31-FA3E3D22E1ED}"/>
              </a:ext>
            </a:extLst>
          </p:cNvPr>
          <p:cNvPicPr>
            <a:picLocks noChangeAspect="1"/>
          </p:cNvPicPr>
          <p:nvPr/>
        </p:nvPicPr>
        <p:blipFill>
          <a:blip r:embed="rId6"/>
          <a:srcRect l="37655" t="25544" r="31374" b="19029"/>
          <a:stretch>
            <a:fillRect/>
          </a:stretch>
        </p:blipFill>
        <p:spPr>
          <a:xfrm>
            <a:off x="3183752" y="1332427"/>
            <a:ext cx="1275372" cy="3435978"/>
          </a:xfrm>
          <a:prstGeom prst="rect">
            <a:avLst/>
          </a:prstGeom>
        </p:spPr>
      </p:pic>
      <p:sp>
        <p:nvSpPr>
          <p:cNvPr id="10" name="Oval 9">
            <a:extLst>
              <a:ext uri="{FF2B5EF4-FFF2-40B4-BE49-F238E27FC236}">
                <a16:creationId xmlns:a16="http://schemas.microsoft.com/office/drawing/2014/main" id="{6E6AF86B-5000-2D53-0456-10C95D80CAF7}"/>
              </a:ext>
            </a:extLst>
          </p:cNvPr>
          <p:cNvSpPr/>
          <p:nvPr/>
        </p:nvSpPr>
        <p:spPr>
          <a:xfrm>
            <a:off x="6904363" y="3584140"/>
            <a:ext cx="632465" cy="57097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pic>
        <p:nvPicPr>
          <p:cNvPr id="28" name="Picture 27" descr="Icon&#10;&#10;Description automatically generated">
            <a:extLst>
              <a:ext uri="{FF2B5EF4-FFF2-40B4-BE49-F238E27FC236}">
                <a16:creationId xmlns:a16="http://schemas.microsoft.com/office/drawing/2014/main" id="{49E5A43A-2269-A431-F278-84DA705D50FA}"/>
              </a:ext>
            </a:extLst>
          </p:cNvPr>
          <p:cNvPicPr>
            <a:picLocks noChangeAspect="1"/>
          </p:cNvPicPr>
          <p:nvPr/>
        </p:nvPicPr>
        <p:blipFill>
          <a:blip r:embed="rId7" cstate="screen">
            <a:grayscl/>
            <a:alphaModFix amt="50000"/>
            <a:extLst>
              <a:ext uri="{28A0092B-C50C-407E-A947-70E740481C1C}">
                <a14:useLocalDpi xmlns:a14="http://schemas.microsoft.com/office/drawing/2010/main"/>
              </a:ext>
            </a:extLst>
          </a:blip>
          <a:stretch>
            <a:fillRect/>
          </a:stretch>
        </p:blipFill>
        <p:spPr>
          <a:xfrm>
            <a:off x="2" y="3215632"/>
            <a:ext cx="685800" cy="685343"/>
          </a:xfrm>
          <a:prstGeom prst="rect">
            <a:avLst/>
          </a:prstGeom>
        </p:spPr>
      </p:pic>
      <p:pic>
        <p:nvPicPr>
          <p:cNvPr id="29" name="Picture 28" descr="Shape, icon&#10;&#10;Description automatically generated">
            <a:extLst>
              <a:ext uri="{FF2B5EF4-FFF2-40B4-BE49-F238E27FC236}">
                <a16:creationId xmlns:a16="http://schemas.microsoft.com/office/drawing/2014/main" id="{6EBEBC8B-7299-72B0-7335-B1F17BDB20AF}"/>
              </a:ext>
            </a:extLst>
          </p:cNvPr>
          <p:cNvPicPr>
            <a:picLocks noChangeAspect="1"/>
          </p:cNvPicPr>
          <p:nvPr/>
        </p:nvPicPr>
        <p:blipFill>
          <a:blip r:embed="rId8" cstate="screen">
            <a:grayscl/>
            <a:alphaModFix amt="10000"/>
            <a:extLst>
              <a:ext uri="{28A0092B-C50C-407E-A947-70E740481C1C}">
                <a14:useLocalDpi xmlns:a14="http://schemas.microsoft.com/office/drawing/2010/main"/>
              </a:ext>
            </a:extLst>
          </a:blip>
          <a:stretch>
            <a:fillRect/>
          </a:stretch>
        </p:blipFill>
        <p:spPr>
          <a:xfrm>
            <a:off x="3" y="3888961"/>
            <a:ext cx="685800" cy="685343"/>
          </a:xfrm>
          <a:prstGeom prst="rect">
            <a:avLst/>
          </a:prstGeom>
        </p:spPr>
      </p:pic>
      <p:sp>
        <p:nvSpPr>
          <p:cNvPr id="24" name="Oval 23">
            <a:extLst>
              <a:ext uri="{FF2B5EF4-FFF2-40B4-BE49-F238E27FC236}">
                <a16:creationId xmlns:a16="http://schemas.microsoft.com/office/drawing/2014/main" id="{0A5E9959-9D42-57BC-1A06-9CB68793A59A}"/>
              </a:ext>
            </a:extLst>
          </p:cNvPr>
          <p:cNvSpPr/>
          <p:nvPr/>
        </p:nvSpPr>
        <p:spPr>
          <a:xfrm>
            <a:off x="3538996" y="3029299"/>
            <a:ext cx="498952" cy="446739"/>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mc:AlternateContent xmlns:mc="http://schemas.openxmlformats.org/markup-compatibility/2006" xmlns:p14="http://schemas.microsoft.com/office/powerpoint/2010/main" xmlns:aink="http://schemas.microsoft.com/office/drawing/2016/ink">
        <mc:Choice Requires="p14 aink">
          <p:contentPart p14:bwMode="auto" r:id="rId9">
            <p14:nvContentPartPr>
              <p14:cNvPr id="2" name="Ink 1">
                <a:extLst>
                  <a:ext uri="{FF2B5EF4-FFF2-40B4-BE49-F238E27FC236}">
                    <a16:creationId xmlns:a16="http://schemas.microsoft.com/office/drawing/2014/main" id="{3280C492-D4DB-D7BF-957E-DB73DEABC530}"/>
                  </a:ext>
                </a:extLst>
              </p14:cNvPr>
              <p14:cNvContentPartPr/>
              <p14:nvPr/>
            </p14:nvContentPartPr>
            <p14:xfrm>
              <a:off x="10755720" y="4917449"/>
              <a:ext cx="9720" cy="360"/>
            </p14:xfrm>
          </p:contentPart>
        </mc:Choice>
        <mc:Fallback xmlns="">
          <p:pic>
            <p:nvPicPr>
              <p:cNvPr id="2" name="Ink 1">
                <a:extLst>
                  <a:ext uri="{FF2B5EF4-FFF2-40B4-BE49-F238E27FC236}">
                    <a16:creationId xmlns:a16="http://schemas.microsoft.com/office/drawing/2014/main" id="{3280C492-D4DB-D7BF-957E-DB73DEABC530}"/>
                  </a:ext>
                </a:extLst>
              </p:cNvPr>
              <p:cNvPicPr/>
              <p:nvPr/>
            </p:nvPicPr>
            <p:blipFill>
              <a:blip r:embed="rId10"/>
              <a:stretch>
                <a:fillRect/>
              </a:stretch>
            </p:blipFill>
            <p:spPr>
              <a:xfrm>
                <a:off x="10747041" y="4863449"/>
                <a:ext cx="2673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1">
            <p14:nvContentPartPr>
              <p14:cNvPr id="3" name="Ink 2">
                <a:extLst>
                  <a:ext uri="{FF2B5EF4-FFF2-40B4-BE49-F238E27FC236}">
                    <a16:creationId xmlns:a16="http://schemas.microsoft.com/office/drawing/2014/main" id="{75C94FEA-A45F-B6C8-A1EA-3CBFA5DDABD1}"/>
                  </a:ext>
                </a:extLst>
              </p14:cNvPr>
              <p14:cNvContentPartPr/>
              <p14:nvPr/>
            </p14:nvContentPartPr>
            <p14:xfrm>
              <a:off x="10664280" y="4927889"/>
              <a:ext cx="5760" cy="360"/>
            </p14:xfrm>
          </p:contentPart>
        </mc:Choice>
        <mc:Fallback xmlns="">
          <p:pic>
            <p:nvPicPr>
              <p:cNvPr id="3" name="Ink 2">
                <a:extLst>
                  <a:ext uri="{FF2B5EF4-FFF2-40B4-BE49-F238E27FC236}">
                    <a16:creationId xmlns:a16="http://schemas.microsoft.com/office/drawing/2014/main" id="{75C94FEA-A45F-B6C8-A1EA-3CBFA5DDABD1}"/>
                  </a:ext>
                </a:extLst>
              </p:cNvPr>
              <p:cNvPicPr/>
              <p:nvPr/>
            </p:nvPicPr>
            <p:blipFill>
              <a:blip r:embed="rId12"/>
              <a:stretch>
                <a:fillRect/>
              </a:stretch>
            </p:blipFill>
            <p:spPr>
              <a:xfrm>
                <a:off x="10655280" y="4873889"/>
                <a:ext cx="234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3">
            <p14:nvContentPartPr>
              <p14:cNvPr id="6" name="Ink 5">
                <a:extLst>
                  <a:ext uri="{FF2B5EF4-FFF2-40B4-BE49-F238E27FC236}">
                    <a16:creationId xmlns:a16="http://schemas.microsoft.com/office/drawing/2014/main" id="{BFFBD5C0-06B8-4F21-8203-79C7F862CDB1}"/>
                  </a:ext>
                </a:extLst>
              </p14:cNvPr>
              <p14:cNvContentPartPr/>
              <p14:nvPr/>
            </p14:nvContentPartPr>
            <p14:xfrm>
              <a:off x="10672877" y="4901245"/>
              <a:ext cx="360" cy="360"/>
            </p14:xfrm>
          </p:contentPart>
        </mc:Choice>
        <mc:Fallback xmlns="">
          <p:pic>
            <p:nvPicPr>
              <p:cNvPr id="6" name="Ink 5">
                <a:extLst>
                  <a:ext uri="{FF2B5EF4-FFF2-40B4-BE49-F238E27FC236}">
                    <a16:creationId xmlns:a16="http://schemas.microsoft.com/office/drawing/2014/main" id="{BFFBD5C0-06B8-4F21-8203-79C7F862CDB1}"/>
                  </a:ext>
                </a:extLst>
              </p:cNvPr>
              <p:cNvPicPr/>
              <p:nvPr/>
            </p:nvPicPr>
            <p:blipFill>
              <a:blip r:embed="rId14"/>
              <a:stretch>
                <a:fillRect/>
              </a:stretch>
            </p:blipFill>
            <p:spPr>
              <a:xfrm>
                <a:off x="10663877" y="4847245"/>
                <a:ext cx="18000" cy="108000"/>
              </a:xfrm>
              <a:prstGeom prst="rect">
                <a:avLst/>
              </a:prstGeom>
            </p:spPr>
          </p:pic>
        </mc:Fallback>
      </mc:AlternateContent>
      <p:grpSp>
        <p:nvGrpSpPr>
          <p:cNvPr id="13" name="Group 12">
            <a:extLst>
              <a:ext uri="{FF2B5EF4-FFF2-40B4-BE49-F238E27FC236}">
                <a16:creationId xmlns:a16="http://schemas.microsoft.com/office/drawing/2014/main" id="{2B442796-6341-16B3-2189-084BEE239930}"/>
              </a:ext>
            </a:extLst>
          </p:cNvPr>
          <p:cNvGrpSpPr/>
          <p:nvPr/>
        </p:nvGrpSpPr>
        <p:grpSpPr>
          <a:xfrm>
            <a:off x="10417277" y="4896205"/>
            <a:ext cx="360" cy="360"/>
            <a:chOff x="10417277" y="4896205"/>
            <a:chExt cx="360" cy="360"/>
          </a:xfrm>
        </p:grpSpPr>
        <mc:AlternateContent xmlns:mc="http://schemas.openxmlformats.org/markup-compatibility/2006" xmlns:p14="http://schemas.microsoft.com/office/powerpoint/2010/main" xmlns:aink="http://schemas.microsoft.com/office/drawing/2016/ink">
          <mc:Choice Requires="p14 aink">
            <p:contentPart p14:bwMode="auto" r:id="rId15">
              <p14:nvContentPartPr>
                <p14:cNvPr id="9" name="Ink 8">
                  <a:extLst>
                    <a:ext uri="{FF2B5EF4-FFF2-40B4-BE49-F238E27FC236}">
                      <a16:creationId xmlns:a16="http://schemas.microsoft.com/office/drawing/2014/main" id="{FB9B9563-DB91-8EF1-22B5-B2F38A0B53A7}"/>
                    </a:ext>
                  </a:extLst>
                </p14:cNvPr>
                <p14:cNvContentPartPr/>
                <p14:nvPr/>
              </p14:nvContentPartPr>
              <p14:xfrm>
                <a:off x="10417277" y="4896205"/>
                <a:ext cx="360" cy="360"/>
              </p14:xfrm>
            </p:contentPart>
          </mc:Choice>
          <mc:Fallback xmlns="">
            <p:pic>
              <p:nvPicPr>
                <p:cNvPr id="9" name="Ink 8">
                  <a:extLst>
                    <a:ext uri="{FF2B5EF4-FFF2-40B4-BE49-F238E27FC236}">
                      <a16:creationId xmlns:a16="http://schemas.microsoft.com/office/drawing/2014/main" id="{FB9B9563-DB91-8EF1-22B5-B2F38A0B53A7}"/>
                    </a:ext>
                  </a:extLst>
                </p:cNvPr>
                <p:cNvPicPr/>
                <p:nvPr/>
              </p:nvPicPr>
              <p:blipFill>
                <a:blip r:embed="rId16"/>
                <a:stretch>
                  <a:fillRect/>
                </a:stretch>
              </p:blipFill>
              <p:spPr>
                <a:xfrm>
                  <a:off x="10408277" y="484220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7">
              <p14:nvContentPartPr>
                <p14:cNvPr id="12" name="Ink 11">
                  <a:extLst>
                    <a:ext uri="{FF2B5EF4-FFF2-40B4-BE49-F238E27FC236}">
                      <a16:creationId xmlns:a16="http://schemas.microsoft.com/office/drawing/2014/main" id="{6635030C-0ACF-9864-0ADD-8C179968FE82}"/>
                    </a:ext>
                  </a:extLst>
                </p14:cNvPr>
                <p14:cNvContentPartPr/>
                <p14:nvPr/>
              </p14:nvContentPartPr>
              <p14:xfrm>
                <a:off x="10417277" y="4896205"/>
                <a:ext cx="360" cy="360"/>
              </p14:xfrm>
            </p:contentPart>
          </mc:Choice>
          <mc:Fallback xmlns="">
            <p:pic>
              <p:nvPicPr>
                <p:cNvPr id="12" name="Ink 11">
                  <a:extLst>
                    <a:ext uri="{FF2B5EF4-FFF2-40B4-BE49-F238E27FC236}">
                      <a16:creationId xmlns:a16="http://schemas.microsoft.com/office/drawing/2014/main" id="{6635030C-0ACF-9864-0ADD-8C179968FE82}"/>
                    </a:ext>
                  </a:extLst>
                </p:cNvPr>
                <p:cNvPicPr/>
                <p:nvPr/>
              </p:nvPicPr>
              <p:blipFill>
                <a:blip r:embed="rId16"/>
                <a:stretch>
                  <a:fillRect/>
                </a:stretch>
              </p:blipFill>
              <p:spPr>
                <a:xfrm>
                  <a:off x="10408277" y="4842205"/>
                  <a:ext cx="18000" cy="108000"/>
                </a:xfrm>
                <a:prstGeom prst="rect">
                  <a:avLst/>
                </a:prstGeom>
              </p:spPr>
            </p:pic>
          </mc:Fallback>
        </mc:AlternateContent>
      </p:grpSp>
      <p:grpSp>
        <p:nvGrpSpPr>
          <p:cNvPr id="18" name="Group 17">
            <a:extLst>
              <a:ext uri="{FF2B5EF4-FFF2-40B4-BE49-F238E27FC236}">
                <a16:creationId xmlns:a16="http://schemas.microsoft.com/office/drawing/2014/main" id="{2D43E2A5-3BD7-12D6-366B-A439D22E22B6}"/>
              </a:ext>
            </a:extLst>
          </p:cNvPr>
          <p:cNvGrpSpPr/>
          <p:nvPr/>
        </p:nvGrpSpPr>
        <p:grpSpPr>
          <a:xfrm>
            <a:off x="8313077" y="5137045"/>
            <a:ext cx="360" cy="2160"/>
            <a:chOff x="8313077" y="5137045"/>
            <a:chExt cx="360" cy="2160"/>
          </a:xfrm>
        </p:grpSpPr>
        <mc:AlternateContent xmlns:mc="http://schemas.openxmlformats.org/markup-compatibility/2006" xmlns:p14="http://schemas.microsoft.com/office/powerpoint/2010/main" xmlns:aink="http://schemas.microsoft.com/office/drawing/2016/ink">
          <mc:Choice Requires="p14 aink">
            <p:contentPart p14:bwMode="auto" r:id="rId18">
              <p14:nvContentPartPr>
                <p14:cNvPr id="15" name="Ink 14">
                  <a:extLst>
                    <a:ext uri="{FF2B5EF4-FFF2-40B4-BE49-F238E27FC236}">
                      <a16:creationId xmlns:a16="http://schemas.microsoft.com/office/drawing/2014/main" id="{303F873B-2C3B-C6FA-A386-7A1F70DA3B2B}"/>
                    </a:ext>
                  </a:extLst>
                </p14:cNvPr>
                <p14:cNvContentPartPr/>
                <p14:nvPr/>
              </p14:nvContentPartPr>
              <p14:xfrm>
                <a:off x="8313077" y="5137045"/>
                <a:ext cx="360" cy="2160"/>
              </p14:xfrm>
            </p:contentPart>
          </mc:Choice>
          <mc:Fallback xmlns="">
            <p:pic>
              <p:nvPicPr>
                <p:cNvPr id="15" name="Ink 14">
                  <a:extLst>
                    <a:ext uri="{FF2B5EF4-FFF2-40B4-BE49-F238E27FC236}">
                      <a16:creationId xmlns:a16="http://schemas.microsoft.com/office/drawing/2014/main" id="{303F873B-2C3B-C6FA-A386-7A1F70DA3B2B}"/>
                    </a:ext>
                  </a:extLst>
                </p:cNvPr>
                <p:cNvPicPr/>
                <p:nvPr/>
              </p:nvPicPr>
              <p:blipFill>
                <a:blip r:embed="rId19"/>
                <a:stretch>
                  <a:fillRect/>
                </a:stretch>
              </p:blipFill>
              <p:spPr>
                <a:xfrm>
                  <a:off x="8304077" y="5083045"/>
                  <a:ext cx="18000" cy="1098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0">
              <p14:nvContentPartPr>
                <p14:cNvPr id="16" name="Ink 15">
                  <a:extLst>
                    <a:ext uri="{FF2B5EF4-FFF2-40B4-BE49-F238E27FC236}">
                      <a16:creationId xmlns:a16="http://schemas.microsoft.com/office/drawing/2014/main" id="{D173D313-29B4-AB19-3221-7301EB60F740}"/>
                    </a:ext>
                  </a:extLst>
                </p14:cNvPr>
                <p14:cNvContentPartPr/>
                <p14:nvPr/>
              </p14:nvContentPartPr>
              <p14:xfrm>
                <a:off x="8313077" y="5137045"/>
                <a:ext cx="360" cy="360"/>
              </p14:xfrm>
            </p:contentPart>
          </mc:Choice>
          <mc:Fallback xmlns="">
            <p:pic>
              <p:nvPicPr>
                <p:cNvPr id="16" name="Ink 15">
                  <a:extLst>
                    <a:ext uri="{FF2B5EF4-FFF2-40B4-BE49-F238E27FC236}">
                      <a16:creationId xmlns:a16="http://schemas.microsoft.com/office/drawing/2014/main" id="{D173D313-29B4-AB19-3221-7301EB60F740}"/>
                    </a:ext>
                  </a:extLst>
                </p:cNvPr>
                <p:cNvPicPr/>
                <p:nvPr/>
              </p:nvPicPr>
              <p:blipFill>
                <a:blip r:embed="rId21"/>
                <a:stretch>
                  <a:fillRect/>
                </a:stretch>
              </p:blipFill>
              <p:spPr>
                <a:xfrm>
                  <a:off x="8304077" y="5083045"/>
                  <a:ext cx="18000" cy="108000"/>
                </a:xfrm>
                <a:prstGeom prst="rect">
                  <a:avLst/>
                </a:prstGeom>
              </p:spPr>
            </p:pic>
          </mc:Fallback>
        </mc:AlternateContent>
      </p:grpSp>
      <p:grpSp>
        <p:nvGrpSpPr>
          <p:cNvPr id="37" name="Group 36">
            <a:extLst>
              <a:ext uri="{FF2B5EF4-FFF2-40B4-BE49-F238E27FC236}">
                <a16:creationId xmlns:a16="http://schemas.microsoft.com/office/drawing/2014/main" id="{51E7F4E1-39D9-C804-98A9-B76F7B774EEF}"/>
              </a:ext>
            </a:extLst>
          </p:cNvPr>
          <p:cNvGrpSpPr/>
          <p:nvPr/>
        </p:nvGrpSpPr>
        <p:grpSpPr>
          <a:xfrm>
            <a:off x="8386517" y="4768405"/>
            <a:ext cx="103680" cy="131760"/>
            <a:chOff x="8386517" y="4768405"/>
            <a:chExt cx="103680" cy="131760"/>
          </a:xfrm>
        </p:grpSpPr>
        <mc:AlternateContent xmlns:mc="http://schemas.openxmlformats.org/markup-compatibility/2006" xmlns:p14="http://schemas.microsoft.com/office/powerpoint/2010/main" xmlns:aink="http://schemas.microsoft.com/office/drawing/2016/ink">
          <mc:Choice Requires="p14 aink">
            <p:contentPart p14:bwMode="auto" r:id="rId22">
              <p14:nvContentPartPr>
                <p14:cNvPr id="14" name="Ink 13">
                  <a:extLst>
                    <a:ext uri="{FF2B5EF4-FFF2-40B4-BE49-F238E27FC236}">
                      <a16:creationId xmlns:a16="http://schemas.microsoft.com/office/drawing/2014/main" id="{2AB00DB7-4887-6A64-C8BD-47C16A3D3223}"/>
                    </a:ext>
                  </a:extLst>
                </p14:cNvPr>
                <p14:cNvContentPartPr/>
                <p14:nvPr/>
              </p14:nvContentPartPr>
              <p14:xfrm>
                <a:off x="8489837" y="4768405"/>
                <a:ext cx="360" cy="360"/>
              </p14:xfrm>
            </p:contentPart>
          </mc:Choice>
          <mc:Fallback xmlns="">
            <p:pic>
              <p:nvPicPr>
                <p:cNvPr id="14" name="Ink 13">
                  <a:extLst>
                    <a:ext uri="{FF2B5EF4-FFF2-40B4-BE49-F238E27FC236}">
                      <a16:creationId xmlns:a16="http://schemas.microsoft.com/office/drawing/2014/main" id="{2AB00DB7-4887-6A64-C8BD-47C16A3D3223}"/>
                    </a:ext>
                  </a:extLst>
                </p:cNvPr>
                <p:cNvPicPr/>
                <p:nvPr/>
              </p:nvPicPr>
              <p:blipFill>
                <a:blip r:embed="rId23"/>
                <a:stretch>
                  <a:fillRect/>
                </a:stretch>
              </p:blipFill>
              <p:spPr>
                <a:xfrm>
                  <a:off x="8480837" y="471440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4">
              <p14:nvContentPartPr>
                <p14:cNvPr id="21" name="Ink 20">
                  <a:extLst>
                    <a:ext uri="{FF2B5EF4-FFF2-40B4-BE49-F238E27FC236}">
                      <a16:creationId xmlns:a16="http://schemas.microsoft.com/office/drawing/2014/main" id="{5FEEA814-E5DB-514E-8A16-B4CFA01D6C37}"/>
                    </a:ext>
                  </a:extLst>
                </p14:cNvPr>
                <p14:cNvContentPartPr/>
                <p14:nvPr/>
              </p14:nvContentPartPr>
              <p14:xfrm>
                <a:off x="8386517" y="4871365"/>
                <a:ext cx="360" cy="360"/>
              </p14:xfrm>
            </p:contentPart>
          </mc:Choice>
          <mc:Fallback xmlns="">
            <p:pic>
              <p:nvPicPr>
                <p:cNvPr id="21" name="Ink 20">
                  <a:extLst>
                    <a:ext uri="{FF2B5EF4-FFF2-40B4-BE49-F238E27FC236}">
                      <a16:creationId xmlns:a16="http://schemas.microsoft.com/office/drawing/2014/main" id="{5FEEA814-E5DB-514E-8A16-B4CFA01D6C37}"/>
                    </a:ext>
                  </a:extLst>
                </p:cNvPr>
                <p:cNvPicPr/>
                <p:nvPr/>
              </p:nvPicPr>
              <p:blipFill>
                <a:blip r:embed="rId25"/>
                <a:stretch>
                  <a:fillRect/>
                </a:stretch>
              </p:blipFill>
              <p:spPr>
                <a:xfrm>
                  <a:off x="8377517" y="481736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6">
              <p14:nvContentPartPr>
                <p14:cNvPr id="35" name="Ink 34">
                  <a:extLst>
                    <a:ext uri="{FF2B5EF4-FFF2-40B4-BE49-F238E27FC236}">
                      <a16:creationId xmlns:a16="http://schemas.microsoft.com/office/drawing/2014/main" id="{05A60889-D560-5A86-B6FD-8092C3A1A7FE}"/>
                    </a:ext>
                  </a:extLst>
                </p14:cNvPr>
                <p14:cNvContentPartPr/>
                <p14:nvPr/>
              </p14:nvContentPartPr>
              <p14:xfrm>
                <a:off x="8386517" y="4871365"/>
                <a:ext cx="13320" cy="28800"/>
              </p14:xfrm>
            </p:contentPart>
          </mc:Choice>
          <mc:Fallback xmlns="">
            <p:pic>
              <p:nvPicPr>
                <p:cNvPr id="35" name="Ink 34">
                  <a:extLst>
                    <a:ext uri="{FF2B5EF4-FFF2-40B4-BE49-F238E27FC236}">
                      <a16:creationId xmlns:a16="http://schemas.microsoft.com/office/drawing/2014/main" id="{05A60889-D560-5A86-B6FD-8092C3A1A7FE}"/>
                    </a:ext>
                  </a:extLst>
                </p:cNvPr>
                <p:cNvPicPr/>
                <p:nvPr/>
              </p:nvPicPr>
              <p:blipFill>
                <a:blip r:embed="rId27"/>
                <a:stretch>
                  <a:fillRect/>
                </a:stretch>
              </p:blipFill>
              <p:spPr>
                <a:xfrm>
                  <a:off x="8377517" y="4817365"/>
                  <a:ext cx="30960" cy="13644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28">
            <p14:nvContentPartPr>
              <p14:cNvPr id="36" name="Ink 35">
                <a:extLst>
                  <a:ext uri="{FF2B5EF4-FFF2-40B4-BE49-F238E27FC236}">
                    <a16:creationId xmlns:a16="http://schemas.microsoft.com/office/drawing/2014/main" id="{EEEB450B-6751-D00B-8C11-F8A3E61A792C}"/>
                  </a:ext>
                </a:extLst>
              </p14:cNvPr>
              <p14:cNvContentPartPr/>
              <p14:nvPr/>
            </p14:nvContentPartPr>
            <p14:xfrm>
              <a:off x="8598197" y="5235325"/>
              <a:ext cx="360" cy="360"/>
            </p14:xfrm>
          </p:contentPart>
        </mc:Choice>
        <mc:Fallback xmlns="">
          <p:pic>
            <p:nvPicPr>
              <p:cNvPr id="36" name="Ink 35">
                <a:extLst>
                  <a:ext uri="{FF2B5EF4-FFF2-40B4-BE49-F238E27FC236}">
                    <a16:creationId xmlns:a16="http://schemas.microsoft.com/office/drawing/2014/main" id="{EEEB450B-6751-D00B-8C11-F8A3E61A792C}"/>
                  </a:ext>
                </a:extLst>
              </p:cNvPr>
              <p:cNvPicPr/>
              <p:nvPr/>
            </p:nvPicPr>
            <p:blipFill>
              <a:blip r:embed="rId29"/>
              <a:stretch>
                <a:fillRect/>
              </a:stretch>
            </p:blipFill>
            <p:spPr>
              <a:xfrm>
                <a:off x="8589197" y="5181325"/>
                <a:ext cx="18000" cy="108000"/>
              </a:xfrm>
              <a:prstGeom prst="rect">
                <a:avLst/>
              </a:prstGeom>
            </p:spPr>
          </p:pic>
        </mc:Fallback>
      </mc:AlternateContent>
      <p:grpSp>
        <p:nvGrpSpPr>
          <p:cNvPr id="51" name="Group 50">
            <a:extLst>
              <a:ext uri="{FF2B5EF4-FFF2-40B4-BE49-F238E27FC236}">
                <a16:creationId xmlns:a16="http://schemas.microsoft.com/office/drawing/2014/main" id="{20D2F5BC-EE79-EA25-8017-36C01765D2F1}"/>
              </a:ext>
            </a:extLst>
          </p:cNvPr>
          <p:cNvGrpSpPr/>
          <p:nvPr/>
        </p:nvGrpSpPr>
        <p:grpSpPr>
          <a:xfrm>
            <a:off x="8666927" y="4838204"/>
            <a:ext cx="179310" cy="141840"/>
            <a:chOff x="8666927" y="4838204"/>
            <a:chExt cx="179310" cy="141840"/>
          </a:xfrm>
        </p:grpSpPr>
        <mc:AlternateContent xmlns:mc="http://schemas.openxmlformats.org/markup-compatibility/2006" xmlns:p14="http://schemas.microsoft.com/office/powerpoint/2010/main" xmlns:aink="http://schemas.microsoft.com/office/drawing/2016/ink">
          <mc:Choice Requires="p14 aink">
            <p:contentPart p14:bwMode="auto" r:id="rId30">
              <p14:nvContentPartPr>
                <p14:cNvPr id="38" name="Ink 37">
                  <a:extLst>
                    <a:ext uri="{FF2B5EF4-FFF2-40B4-BE49-F238E27FC236}">
                      <a16:creationId xmlns:a16="http://schemas.microsoft.com/office/drawing/2014/main" id="{09258F94-2CBA-7DE5-8133-A6ADE2EA4DD0}"/>
                    </a:ext>
                  </a:extLst>
                </p14:cNvPr>
                <p14:cNvContentPartPr/>
                <p14:nvPr/>
              </p14:nvContentPartPr>
              <p14:xfrm>
                <a:off x="8715917" y="4856965"/>
                <a:ext cx="360" cy="360"/>
              </p14:xfrm>
            </p:contentPart>
          </mc:Choice>
          <mc:Fallback xmlns="">
            <p:pic>
              <p:nvPicPr>
                <p:cNvPr id="38" name="Ink 37">
                  <a:extLst>
                    <a:ext uri="{FF2B5EF4-FFF2-40B4-BE49-F238E27FC236}">
                      <a16:creationId xmlns:a16="http://schemas.microsoft.com/office/drawing/2014/main" id="{09258F94-2CBA-7DE5-8133-A6ADE2EA4DD0}"/>
                    </a:ext>
                  </a:extLst>
                </p:cNvPr>
                <p:cNvPicPr/>
                <p:nvPr/>
              </p:nvPicPr>
              <p:blipFill>
                <a:blip r:embed="rId31"/>
                <a:stretch>
                  <a:fillRect/>
                </a:stretch>
              </p:blipFill>
              <p:spPr>
                <a:xfrm>
                  <a:off x="8706917" y="480296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2">
              <p14:nvContentPartPr>
                <p14:cNvPr id="39" name="Ink 38">
                  <a:extLst>
                    <a:ext uri="{FF2B5EF4-FFF2-40B4-BE49-F238E27FC236}">
                      <a16:creationId xmlns:a16="http://schemas.microsoft.com/office/drawing/2014/main" id="{01A0F11F-2BD3-6449-6022-CD311A9090B8}"/>
                    </a:ext>
                  </a:extLst>
                </p14:cNvPr>
                <p14:cNvContentPartPr/>
                <p14:nvPr/>
              </p14:nvContentPartPr>
              <p14:xfrm>
                <a:off x="8720957" y="4861645"/>
                <a:ext cx="4320" cy="360"/>
              </p14:xfrm>
            </p:contentPart>
          </mc:Choice>
          <mc:Fallback xmlns="">
            <p:pic>
              <p:nvPicPr>
                <p:cNvPr id="39" name="Ink 38">
                  <a:extLst>
                    <a:ext uri="{FF2B5EF4-FFF2-40B4-BE49-F238E27FC236}">
                      <a16:creationId xmlns:a16="http://schemas.microsoft.com/office/drawing/2014/main" id="{01A0F11F-2BD3-6449-6022-CD311A9090B8}"/>
                    </a:ext>
                  </a:extLst>
                </p:cNvPr>
                <p:cNvPicPr/>
                <p:nvPr/>
              </p:nvPicPr>
              <p:blipFill>
                <a:blip r:embed="rId33"/>
                <a:stretch>
                  <a:fillRect/>
                </a:stretch>
              </p:blipFill>
              <p:spPr>
                <a:xfrm>
                  <a:off x="8711139" y="4807645"/>
                  <a:ext cx="23564"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4">
              <p14:nvContentPartPr>
                <p14:cNvPr id="40" name="Ink 39">
                  <a:extLst>
                    <a:ext uri="{FF2B5EF4-FFF2-40B4-BE49-F238E27FC236}">
                      <a16:creationId xmlns:a16="http://schemas.microsoft.com/office/drawing/2014/main" id="{951BC57F-2CD3-EA9F-2392-67FA95BAE3B0}"/>
                    </a:ext>
                  </a:extLst>
                </p14:cNvPr>
                <p14:cNvContentPartPr/>
                <p14:nvPr/>
              </p14:nvContentPartPr>
              <p14:xfrm>
                <a:off x="8843717" y="4945525"/>
                <a:ext cx="360" cy="360"/>
              </p14:xfrm>
            </p:contentPart>
          </mc:Choice>
          <mc:Fallback xmlns="">
            <p:pic>
              <p:nvPicPr>
                <p:cNvPr id="40" name="Ink 39">
                  <a:extLst>
                    <a:ext uri="{FF2B5EF4-FFF2-40B4-BE49-F238E27FC236}">
                      <a16:creationId xmlns:a16="http://schemas.microsoft.com/office/drawing/2014/main" id="{951BC57F-2CD3-EA9F-2392-67FA95BAE3B0}"/>
                    </a:ext>
                  </a:extLst>
                </p:cNvPr>
                <p:cNvPicPr/>
                <p:nvPr/>
              </p:nvPicPr>
              <p:blipFill>
                <a:blip r:embed="rId35"/>
                <a:stretch>
                  <a:fillRect/>
                </a:stretch>
              </p:blipFill>
              <p:spPr>
                <a:xfrm>
                  <a:off x="8834717" y="4891525"/>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6">
              <p14:nvContentPartPr>
                <p14:cNvPr id="41" name="Ink 40">
                  <a:extLst>
                    <a:ext uri="{FF2B5EF4-FFF2-40B4-BE49-F238E27FC236}">
                      <a16:creationId xmlns:a16="http://schemas.microsoft.com/office/drawing/2014/main" id="{5A5D694A-38DD-ED41-6C62-64C7A3DC6D72}"/>
                    </a:ext>
                  </a:extLst>
                </p14:cNvPr>
                <p14:cNvContentPartPr/>
                <p14:nvPr/>
              </p14:nvContentPartPr>
              <p14:xfrm>
                <a:off x="8843717" y="4945525"/>
                <a:ext cx="2520" cy="360"/>
              </p14:xfrm>
            </p:contentPart>
          </mc:Choice>
          <mc:Fallback xmlns="">
            <p:pic>
              <p:nvPicPr>
                <p:cNvPr id="41" name="Ink 40">
                  <a:extLst>
                    <a:ext uri="{FF2B5EF4-FFF2-40B4-BE49-F238E27FC236}">
                      <a16:creationId xmlns:a16="http://schemas.microsoft.com/office/drawing/2014/main" id="{5A5D694A-38DD-ED41-6C62-64C7A3DC6D72}"/>
                    </a:ext>
                  </a:extLst>
                </p:cNvPr>
                <p:cNvPicPr/>
                <p:nvPr/>
              </p:nvPicPr>
              <p:blipFill>
                <a:blip r:embed="rId35"/>
                <a:stretch>
                  <a:fillRect/>
                </a:stretch>
              </p:blipFill>
              <p:spPr>
                <a:xfrm>
                  <a:off x="8834717" y="4891525"/>
                  <a:ext cx="2016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7">
              <p14:nvContentPartPr>
                <p14:cNvPr id="44" name="Ink 43">
                  <a:extLst>
                    <a:ext uri="{FF2B5EF4-FFF2-40B4-BE49-F238E27FC236}">
                      <a16:creationId xmlns:a16="http://schemas.microsoft.com/office/drawing/2014/main" id="{B85A9C4C-BFD1-7AC4-7E9B-70467E1B377A}"/>
                    </a:ext>
                  </a:extLst>
                </p14:cNvPr>
                <p14:cNvContentPartPr/>
                <p14:nvPr/>
              </p14:nvContentPartPr>
              <p14:xfrm>
                <a:off x="8717327" y="4838204"/>
                <a:ext cx="360" cy="360"/>
              </p14:xfrm>
            </p:contentPart>
          </mc:Choice>
          <mc:Fallback xmlns="">
            <p:pic>
              <p:nvPicPr>
                <p:cNvPr id="44" name="Ink 43">
                  <a:extLst>
                    <a:ext uri="{FF2B5EF4-FFF2-40B4-BE49-F238E27FC236}">
                      <a16:creationId xmlns:a16="http://schemas.microsoft.com/office/drawing/2014/main" id="{B85A9C4C-BFD1-7AC4-7E9B-70467E1B377A}"/>
                    </a:ext>
                  </a:extLst>
                </p:cNvPr>
                <p:cNvPicPr/>
                <p:nvPr/>
              </p:nvPicPr>
              <p:blipFill>
                <a:blip r:embed="rId38"/>
                <a:stretch>
                  <a:fillRect/>
                </a:stretch>
              </p:blipFill>
              <p:spPr>
                <a:xfrm>
                  <a:off x="8708327" y="4784204"/>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9">
              <p14:nvContentPartPr>
                <p14:cNvPr id="45" name="Ink 44">
                  <a:extLst>
                    <a:ext uri="{FF2B5EF4-FFF2-40B4-BE49-F238E27FC236}">
                      <a16:creationId xmlns:a16="http://schemas.microsoft.com/office/drawing/2014/main" id="{2E76BF49-DABE-AFF4-9529-3895965E2810}"/>
                    </a:ext>
                  </a:extLst>
                </p14:cNvPr>
                <p14:cNvContentPartPr/>
                <p14:nvPr/>
              </p14:nvContentPartPr>
              <p14:xfrm>
                <a:off x="8744327" y="4971044"/>
                <a:ext cx="360" cy="360"/>
              </p14:xfrm>
            </p:contentPart>
          </mc:Choice>
          <mc:Fallback xmlns="">
            <p:pic>
              <p:nvPicPr>
                <p:cNvPr id="45" name="Ink 44">
                  <a:extLst>
                    <a:ext uri="{FF2B5EF4-FFF2-40B4-BE49-F238E27FC236}">
                      <a16:creationId xmlns:a16="http://schemas.microsoft.com/office/drawing/2014/main" id="{2E76BF49-DABE-AFF4-9529-3895965E2810}"/>
                    </a:ext>
                  </a:extLst>
                </p:cNvPr>
                <p:cNvPicPr/>
                <p:nvPr/>
              </p:nvPicPr>
              <p:blipFill>
                <a:blip r:embed="rId40"/>
                <a:stretch>
                  <a:fillRect/>
                </a:stretch>
              </p:blipFill>
              <p:spPr>
                <a:xfrm>
                  <a:off x="8735327" y="4917044"/>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1">
              <p14:nvContentPartPr>
                <p14:cNvPr id="46" name="Ink 45">
                  <a:extLst>
                    <a:ext uri="{FF2B5EF4-FFF2-40B4-BE49-F238E27FC236}">
                      <a16:creationId xmlns:a16="http://schemas.microsoft.com/office/drawing/2014/main" id="{EE11656E-8999-A556-8E2E-BBD51F573043}"/>
                    </a:ext>
                  </a:extLst>
                </p14:cNvPr>
                <p14:cNvContentPartPr/>
                <p14:nvPr/>
              </p14:nvContentPartPr>
              <p14:xfrm>
                <a:off x="8744327" y="4971044"/>
                <a:ext cx="360" cy="360"/>
              </p14:xfrm>
            </p:contentPart>
          </mc:Choice>
          <mc:Fallback xmlns="">
            <p:pic>
              <p:nvPicPr>
                <p:cNvPr id="46" name="Ink 45">
                  <a:extLst>
                    <a:ext uri="{FF2B5EF4-FFF2-40B4-BE49-F238E27FC236}">
                      <a16:creationId xmlns:a16="http://schemas.microsoft.com/office/drawing/2014/main" id="{EE11656E-8999-A556-8E2E-BBD51F573043}"/>
                    </a:ext>
                  </a:extLst>
                </p:cNvPr>
                <p:cNvPicPr/>
                <p:nvPr/>
              </p:nvPicPr>
              <p:blipFill>
                <a:blip r:embed="rId40"/>
                <a:stretch>
                  <a:fillRect/>
                </a:stretch>
              </p:blipFill>
              <p:spPr>
                <a:xfrm>
                  <a:off x="8735327" y="4917044"/>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2">
              <p14:nvContentPartPr>
                <p14:cNvPr id="47" name="Ink 46">
                  <a:extLst>
                    <a:ext uri="{FF2B5EF4-FFF2-40B4-BE49-F238E27FC236}">
                      <a16:creationId xmlns:a16="http://schemas.microsoft.com/office/drawing/2014/main" id="{CC7C2E86-F0DF-11B1-1768-85CFABFF9EAB}"/>
                    </a:ext>
                  </a:extLst>
                </p14:cNvPr>
                <p14:cNvContentPartPr/>
                <p14:nvPr/>
              </p14:nvContentPartPr>
              <p14:xfrm>
                <a:off x="8666927" y="4969244"/>
                <a:ext cx="77760" cy="10800"/>
              </p14:xfrm>
            </p:contentPart>
          </mc:Choice>
          <mc:Fallback xmlns="">
            <p:pic>
              <p:nvPicPr>
                <p:cNvPr id="47" name="Ink 46">
                  <a:extLst>
                    <a:ext uri="{FF2B5EF4-FFF2-40B4-BE49-F238E27FC236}">
                      <a16:creationId xmlns:a16="http://schemas.microsoft.com/office/drawing/2014/main" id="{CC7C2E86-F0DF-11B1-1768-85CFABFF9EAB}"/>
                    </a:ext>
                  </a:extLst>
                </p:cNvPr>
                <p:cNvPicPr/>
                <p:nvPr/>
              </p:nvPicPr>
              <p:blipFill>
                <a:blip r:embed="rId43"/>
                <a:stretch>
                  <a:fillRect/>
                </a:stretch>
              </p:blipFill>
              <p:spPr>
                <a:xfrm>
                  <a:off x="8657927" y="4915244"/>
                  <a:ext cx="95400" cy="11844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44">
            <p14:nvContentPartPr>
              <p14:cNvPr id="48" name="Ink 47">
                <a:extLst>
                  <a:ext uri="{FF2B5EF4-FFF2-40B4-BE49-F238E27FC236}">
                    <a16:creationId xmlns:a16="http://schemas.microsoft.com/office/drawing/2014/main" id="{9017F7B7-6997-5CE9-6981-DACD8913BBAD}"/>
                  </a:ext>
                </a:extLst>
              </p14:cNvPr>
              <p14:cNvContentPartPr/>
              <p14:nvPr/>
            </p14:nvContentPartPr>
            <p14:xfrm>
              <a:off x="7847927" y="5956724"/>
              <a:ext cx="360" cy="360"/>
            </p14:xfrm>
          </p:contentPart>
        </mc:Choice>
        <mc:Fallback xmlns="">
          <p:pic>
            <p:nvPicPr>
              <p:cNvPr id="48" name="Ink 47">
                <a:extLst>
                  <a:ext uri="{FF2B5EF4-FFF2-40B4-BE49-F238E27FC236}">
                    <a16:creationId xmlns:a16="http://schemas.microsoft.com/office/drawing/2014/main" id="{9017F7B7-6997-5CE9-6981-DACD8913BBAD}"/>
                  </a:ext>
                </a:extLst>
              </p:cNvPr>
              <p:cNvPicPr/>
              <p:nvPr/>
            </p:nvPicPr>
            <p:blipFill>
              <a:blip r:embed="rId45"/>
              <a:stretch>
                <a:fillRect/>
              </a:stretch>
            </p:blipFill>
            <p:spPr>
              <a:xfrm>
                <a:off x="7838927" y="5902724"/>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6">
            <p14:nvContentPartPr>
              <p14:cNvPr id="49" name="Ink 48">
                <a:extLst>
                  <a:ext uri="{FF2B5EF4-FFF2-40B4-BE49-F238E27FC236}">
                    <a16:creationId xmlns:a16="http://schemas.microsoft.com/office/drawing/2014/main" id="{66E97C3C-086D-DF89-CBFD-A4DDAECFFDE9}"/>
                  </a:ext>
                </a:extLst>
              </p14:cNvPr>
              <p14:cNvContentPartPr/>
              <p14:nvPr/>
            </p14:nvContentPartPr>
            <p14:xfrm>
              <a:off x="7661087" y="5983004"/>
              <a:ext cx="360" cy="360"/>
            </p14:xfrm>
          </p:contentPart>
        </mc:Choice>
        <mc:Fallback xmlns="">
          <p:pic>
            <p:nvPicPr>
              <p:cNvPr id="49" name="Ink 48">
                <a:extLst>
                  <a:ext uri="{FF2B5EF4-FFF2-40B4-BE49-F238E27FC236}">
                    <a16:creationId xmlns:a16="http://schemas.microsoft.com/office/drawing/2014/main" id="{66E97C3C-086D-DF89-CBFD-A4DDAECFFDE9}"/>
                  </a:ext>
                </a:extLst>
              </p:cNvPr>
              <p:cNvPicPr/>
              <p:nvPr/>
            </p:nvPicPr>
            <p:blipFill>
              <a:blip r:embed="rId47"/>
              <a:stretch>
                <a:fillRect/>
              </a:stretch>
            </p:blipFill>
            <p:spPr>
              <a:xfrm>
                <a:off x="7652087" y="5929004"/>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8">
            <p14:nvContentPartPr>
              <p14:cNvPr id="50" name="Ink 49">
                <a:extLst>
                  <a:ext uri="{FF2B5EF4-FFF2-40B4-BE49-F238E27FC236}">
                    <a16:creationId xmlns:a16="http://schemas.microsoft.com/office/drawing/2014/main" id="{37309D68-C1B0-850C-C8E2-6B458F9D9B9C}"/>
                  </a:ext>
                </a:extLst>
              </p14:cNvPr>
              <p14:cNvContentPartPr/>
              <p14:nvPr/>
            </p14:nvContentPartPr>
            <p14:xfrm>
              <a:off x="5646167" y="5583764"/>
              <a:ext cx="360" cy="360"/>
            </p14:xfrm>
          </p:contentPart>
        </mc:Choice>
        <mc:Fallback xmlns="">
          <p:pic>
            <p:nvPicPr>
              <p:cNvPr id="50" name="Ink 49">
                <a:extLst>
                  <a:ext uri="{FF2B5EF4-FFF2-40B4-BE49-F238E27FC236}">
                    <a16:creationId xmlns:a16="http://schemas.microsoft.com/office/drawing/2014/main" id="{37309D68-C1B0-850C-C8E2-6B458F9D9B9C}"/>
                  </a:ext>
                </a:extLst>
              </p:cNvPr>
              <p:cNvPicPr/>
              <p:nvPr/>
            </p:nvPicPr>
            <p:blipFill>
              <a:blip r:embed="rId49"/>
              <a:stretch>
                <a:fillRect/>
              </a:stretch>
            </p:blipFill>
            <p:spPr>
              <a:xfrm>
                <a:off x="5637167" y="5529764"/>
                <a:ext cx="18000" cy="108000"/>
              </a:xfrm>
              <a:prstGeom prst="rect">
                <a:avLst/>
              </a:prstGeom>
            </p:spPr>
          </p:pic>
        </mc:Fallback>
      </mc:AlternateContent>
      <p:sp>
        <p:nvSpPr>
          <p:cNvPr id="53" name="Multiplication Sign 52">
            <a:extLst>
              <a:ext uri="{FF2B5EF4-FFF2-40B4-BE49-F238E27FC236}">
                <a16:creationId xmlns:a16="http://schemas.microsoft.com/office/drawing/2014/main" id="{423CBF98-2953-57B1-FCE7-72D0211CAB65}"/>
              </a:ext>
            </a:extLst>
          </p:cNvPr>
          <p:cNvSpPr/>
          <p:nvPr/>
        </p:nvSpPr>
        <p:spPr>
          <a:xfrm>
            <a:off x="74513" y="3854275"/>
            <a:ext cx="536772" cy="720029"/>
          </a:xfrm>
          <a:prstGeom prst="mathMultiply">
            <a:avLst/>
          </a:prstGeom>
          <a:solidFill>
            <a:srgbClr val="C00000">
              <a:alpha val="21176"/>
            </a:srgb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5" name="TextBox 12">
            <a:extLst>
              <a:ext uri="{FF2B5EF4-FFF2-40B4-BE49-F238E27FC236}">
                <a16:creationId xmlns:a16="http://schemas.microsoft.com/office/drawing/2014/main" id="{79EF1F81-7469-8320-6CD6-9C2E43DB8C45}"/>
              </a:ext>
            </a:extLst>
          </p:cNvPr>
          <p:cNvSpPr txBox="1"/>
          <p:nvPr/>
        </p:nvSpPr>
        <p:spPr>
          <a:xfrm>
            <a:off x="594093" y="733568"/>
            <a:ext cx="10275297" cy="553293"/>
          </a:xfrm>
          <a:prstGeom prst="rect">
            <a:avLst/>
          </a:prstGeom>
        </p:spPr>
        <p:txBody>
          <a:bodyPr wrap="square" lIns="0" tIns="0" rIns="0" bIns="0" rtlCol="0" anchor="t">
            <a:spAutoFit/>
          </a:bodyPr>
          <a:lstStyle/>
          <a:p>
            <a:pPr>
              <a:lnSpc>
                <a:spcPts val="4179"/>
              </a:lnSpc>
            </a:pPr>
            <a:r>
              <a:rPr lang="en-US" sz="4250" dirty="0">
                <a:solidFill>
                  <a:srgbClr val="FFFFFF"/>
                </a:solidFill>
                <a:latin typeface="Aptos ExtraBold"/>
              </a:rPr>
              <a:t>STEP 4:</a:t>
            </a:r>
            <a:r>
              <a:rPr lang="en-US" sz="4250" dirty="0">
                <a:solidFill>
                  <a:srgbClr val="A1DDE4"/>
                </a:solidFill>
                <a:latin typeface="Aptos ExtraBold"/>
              </a:rPr>
              <a:t> GLACIAL</a:t>
            </a:r>
            <a:r>
              <a:rPr lang="en-US" sz="4250" dirty="0">
                <a:solidFill>
                  <a:srgbClr val="A1DDE4"/>
                </a:solidFill>
                <a:latin typeface="Aptos" panose="020B0004020202020204" pitchFamily="34" charset="0"/>
                <a:ea typeface="+mn-lt"/>
                <a:cs typeface="+mn-lt"/>
              </a:rPr>
              <a:t>®</a:t>
            </a:r>
            <a:r>
              <a:rPr lang="en-US" sz="4250" dirty="0">
                <a:solidFill>
                  <a:srgbClr val="A1DDE4"/>
                </a:solidFill>
                <a:latin typeface="Aptos ExtraBold"/>
              </a:rPr>
              <a:t> SKIN MOISTURIZER</a:t>
            </a:r>
          </a:p>
        </p:txBody>
      </p:sp>
      <p:sp>
        <p:nvSpPr>
          <p:cNvPr id="32" name="Right Arrow 31">
            <a:extLst>
              <a:ext uri="{FF2B5EF4-FFF2-40B4-BE49-F238E27FC236}">
                <a16:creationId xmlns:a16="http://schemas.microsoft.com/office/drawing/2014/main" id="{BE9A886E-86A1-8B11-744C-C1BDCBF8D426}"/>
              </a:ext>
            </a:extLst>
          </p:cNvPr>
          <p:cNvSpPr/>
          <p:nvPr/>
        </p:nvSpPr>
        <p:spPr>
          <a:xfrm>
            <a:off x="4391867" y="3558303"/>
            <a:ext cx="2347060" cy="165948"/>
          </a:xfrm>
          <a:prstGeom prst="rightArrow">
            <a:avLst/>
          </a:prstGeom>
          <a:solidFill>
            <a:schemeClr val="bg1"/>
          </a:solidFill>
          <a:ln w="25400" cap="flat" cmpd="sng" algn="ctr">
            <a:no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solidFill>
                <a:schemeClr val="bg1"/>
              </a:solidFill>
              <a:latin typeface="Aptos" panose="020B0004020202020204" pitchFamily="34" charset="0"/>
            </a:endParaRPr>
          </a:p>
        </p:txBody>
      </p:sp>
      <p:pic>
        <p:nvPicPr>
          <p:cNvPr id="7" name="Picture 6" descr="A picture containing outdoor, cookie cutter&#10;&#10;Description automatically generated">
            <a:extLst>
              <a:ext uri="{FF2B5EF4-FFF2-40B4-BE49-F238E27FC236}">
                <a16:creationId xmlns:a16="http://schemas.microsoft.com/office/drawing/2014/main" id="{E4BB6B31-EB7A-8160-B4CC-7F1DB04B146C}"/>
              </a:ext>
            </a:extLst>
          </p:cNvPr>
          <p:cNvPicPr>
            <a:picLocks noChangeAspect="1"/>
          </p:cNvPicPr>
          <p:nvPr/>
        </p:nvPicPr>
        <p:blipFill>
          <a:blip r:embed="rId50" cstate="screen">
            <a:alphaModFix amt="20000"/>
            <a:extLst>
              <a:ext uri="{28A0092B-C50C-407E-A947-70E740481C1C}">
                <a14:useLocalDpi xmlns:a14="http://schemas.microsoft.com/office/drawing/2010/main"/>
              </a:ext>
            </a:extLst>
          </a:blip>
          <a:stretch>
            <a:fillRect/>
          </a:stretch>
        </p:blipFill>
        <p:spPr>
          <a:xfrm>
            <a:off x="8607" y="1809659"/>
            <a:ext cx="685800" cy="685342"/>
          </a:xfrm>
          <a:prstGeom prst="rect">
            <a:avLst/>
          </a:prstGeom>
        </p:spPr>
      </p:pic>
      <p:pic>
        <p:nvPicPr>
          <p:cNvPr id="11" name="Picture 10">
            <a:extLst>
              <a:ext uri="{FF2B5EF4-FFF2-40B4-BE49-F238E27FC236}">
                <a16:creationId xmlns:a16="http://schemas.microsoft.com/office/drawing/2014/main" id="{466690AD-EC70-6273-0C7F-D6DE920AA561}"/>
              </a:ext>
            </a:extLst>
          </p:cNvPr>
          <p:cNvPicPr>
            <a:picLocks noChangeAspect="1"/>
          </p:cNvPicPr>
          <p:nvPr/>
        </p:nvPicPr>
        <p:blipFill>
          <a:blip r:embed="rId51">
            <a:alphaModFix amt="20000"/>
          </a:blip>
          <a:stretch>
            <a:fillRect/>
          </a:stretch>
        </p:blipFill>
        <p:spPr>
          <a:xfrm>
            <a:off x="-25622" y="2495603"/>
            <a:ext cx="720029" cy="720029"/>
          </a:xfrm>
          <a:prstGeom prst="rect">
            <a:avLst/>
          </a:prstGeom>
        </p:spPr>
      </p:pic>
      <p:pic>
        <p:nvPicPr>
          <p:cNvPr id="20" name="Picture 19">
            <a:extLst>
              <a:ext uri="{FF2B5EF4-FFF2-40B4-BE49-F238E27FC236}">
                <a16:creationId xmlns:a16="http://schemas.microsoft.com/office/drawing/2014/main" id="{AD73C3E1-7780-AFAD-A13F-BEF10D490C87}"/>
              </a:ext>
            </a:extLst>
          </p:cNvPr>
          <p:cNvPicPr>
            <a:picLocks noChangeAspect="1"/>
          </p:cNvPicPr>
          <p:nvPr/>
        </p:nvPicPr>
        <p:blipFill>
          <a:blip r:embed="rId52"/>
          <a:stretch>
            <a:fillRect/>
          </a:stretch>
        </p:blipFill>
        <p:spPr>
          <a:xfrm>
            <a:off x="-12209" y="4586344"/>
            <a:ext cx="720029" cy="720029"/>
          </a:xfrm>
          <a:prstGeom prst="rect">
            <a:avLst/>
          </a:prstGeom>
        </p:spPr>
      </p:pic>
      <p:sp>
        <p:nvSpPr>
          <p:cNvPr id="65" name="Content Placeholder 2">
            <a:extLst>
              <a:ext uri="{FF2B5EF4-FFF2-40B4-BE49-F238E27FC236}">
                <a16:creationId xmlns:a16="http://schemas.microsoft.com/office/drawing/2014/main" id="{F4E2DBA9-1160-95FB-9D66-8A3D202FDE78}"/>
              </a:ext>
            </a:extLst>
          </p:cNvPr>
          <p:cNvSpPr txBox="1">
            <a:spLocks/>
          </p:cNvSpPr>
          <p:nvPr/>
        </p:nvSpPr>
        <p:spPr>
          <a:xfrm>
            <a:off x="1265040" y="4952942"/>
            <a:ext cx="3379308" cy="1217420"/>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fontAlgn="base">
              <a:spcBef>
                <a:spcPct val="0"/>
              </a:spcBef>
              <a:spcAft>
                <a:spcPct val="0"/>
              </a:spcAft>
              <a:buClr>
                <a:srgbClr val="A1DDE4"/>
              </a:buClr>
              <a:buSzPct val="110000"/>
              <a:defRPr/>
            </a:pPr>
            <a:r>
              <a:rPr lang="en-US" sz="1600" dirty="0">
                <a:solidFill>
                  <a:schemeClr val="bg1"/>
                </a:solidFill>
                <a:latin typeface="Aptos"/>
              </a:rPr>
              <a:t>Add Glacial</a:t>
            </a:r>
            <a:r>
              <a:rPr lang="en-US" sz="1600" dirty="0">
                <a:solidFill>
                  <a:schemeClr val="bg1"/>
                </a:solidFill>
                <a:latin typeface="Aptos" panose="020B0004020202020204" pitchFamily="34" charset="0"/>
                <a:ea typeface="Calibri"/>
                <a:cs typeface="Calibri"/>
              </a:rPr>
              <a:t>® </a:t>
            </a:r>
            <a:r>
              <a:rPr lang="en-US" sz="1600" dirty="0">
                <a:solidFill>
                  <a:schemeClr val="bg1"/>
                </a:solidFill>
                <a:latin typeface="Aptos"/>
              </a:rPr>
              <a:t>Hydro Gel inside the Smooth Tip</a:t>
            </a:r>
          </a:p>
          <a:p>
            <a:pPr marL="285750" indent="-285750">
              <a:spcBef>
                <a:spcPct val="0"/>
              </a:spcBef>
              <a:spcAft>
                <a:spcPct val="0"/>
              </a:spcAft>
              <a:buClr>
                <a:srgbClr val="A1DDE4"/>
              </a:buClr>
              <a:buSzPct val="110000"/>
              <a:defRPr/>
            </a:pPr>
            <a:endParaRPr lang="en-US" sz="1600" dirty="0">
              <a:solidFill>
                <a:schemeClr val="bg1"/>
              </a:solidFill>
              <a:latin typeface="Aptos"/>
            </a:endParaRPr>
          </a:p>
          <a:p>
            <a:pPr marL="285750" indent="-285750" fontAlgn="base">
              <a:spcBef>
                <a:spcPct val="0"/>
              </a:spcBef>
              <a:spcAft>
                <a:spcPct val="0"/>
              </a:spcAft>
              <a:buClr>
                <a:srgbClr val="A1DDE4"/>
              </a:buClr>
              <a:buSzPct val="110000"/>
              <a:defRPr/>
            </a:pPr>
            <a:r>
              <a:rPr lang="en-US" sz="1600" dirty="0">
                <a:solidFill>
                  <a:schemeClr val="bg1"/>
                </a:solidFill>
                <a:latin typeface="Aptos"/>
              </a:rPr>
              <a:t>Apply 3 pumps of Glacial</a:t>
            </a:r>
            <a:r>
              <a:rPr lang="en-US" sz="1600" dirty="0">
                <a:solidFill>
                  <a:schemeClr val="bg1"/>
                </a:solidFill>
                <a:latin typeface="Aptos" panose="020B0004020202020204" pitchFamily="34" charset="0"/>
                <a:ea typeface="Calibri"/>
                <a:cs typeface="Calibri"/>
              </a:rPr>
              <a:t>® </a:t>
            </a:r>
            <a:r>
              <a:rPr lang="en-US" sz="1600" dirty="0">
                <a:solidFill>
                  <a:schemeClr val="bg1"/>
                </a:solidFill>
                <a:latin typeface="Aptos"/>
              </a:rPr>
              <a:t>moisturizer with the application tool to the treatment area</a:t>
            </a:r>
          </a:p>
        </p:txBody>
      </p:sp>
      <p:sp>
        <p:nvSpPr>
          <p:cNvPr id="66" name="Content Placeholder 2">
            <a:extLst>
              <a:ext uri="{FF2B5EF4-FFF2-40B4-BE49-F238E27FC236}">
                <a16:creationId xmlns:a16="http://schemas.microsoft.com/office/drawing/2014/main" id="{8022DCF3-60F8-D6BF-DB18-79E7A7D0E2AE}"/>
              </a:ext>
            </a:extLst>
          </p:cNvPr>
          <p:cNvSpPr txBox="1">
            <a:spLocks/>
          </p:cNvSpPr>
          <p:nvPr/>
        </p:nvSpPr>
        <p:spPr>
          <a:xfrm>
            <a:off x="4644348" y="4920448"/>
            <a:ext cx="2832969" cy="155961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fontAlgn="base">
              <a:spcBef>
                <a:spcPct val="0"/>
              </a:spcBef>
              <a:spcAft>
                <a:spcPct val="0"/>
              </a:spcAft>
              <a:buClr>
                <a:srgbClr val="A1DDE4"/>
              </a:buClr>
              <a:buSzPct val="110000"/>
              <a:defRPr/>
            </a:pPr>
            <a:r>
              <a:rPr lang="en-US" sz="1600">
                <a:solidFill>
                  <a:schemeClr val="bg1"/>
                </a:solidFill>
                <a:latin typeface="Aptos"/>
              </a:rPr>
              <a:t>Push handpiece button to start the cooling cycle</a:t>
            </a:r>
          </a:p>
          <a:p>
            <a:pPr marL="285750" indent="-285750">
              <a:spcBef>
                <a:spcPct val="0"/>
              </a:spcBef>
              <a:spcAft>
                <a:spcPct val="0"/>
              </a:spcAft>
              <a:buClr>
                <a:srgbClr val="A1DDE4"/>
              </a:buClr>
              <a:buSzPct val="110000"/>
              <a:defRPr/>
            </a:pPr>
            <a:endParaRPr lang="en-US" sz="1600">
              <a:solidFill>
                <a:schemeClr val="bg1"/>
              </a:solidFill>
              <a:latin typeface="Aptos"/>
            </a:endParaRPr>
          </a:p>
          <a:p>
            <a:pPr marL="285750" indent="-285750" fontAlgn="base">
              <a:spcBef>
                <a:spcPct val="0"/>
              </a:spcBef>
              <a:spcAft>
                <a:spcPct val="0"/>
              </a:spcAft>
              <a:buClr>
                <a:srgbClr val="A1DDE4"/>
              </a:buClr>
              <a:buSzPct val="110000"/>
              <a:defRPr/>
            </a:pPr>
            <a:r>
              <a:rPr lang="en-US" sz="1600">
                <a:solidFill>
                  <a:schemeClr val="bg1"/>
                </a:solidFill>
                <a:latin typeface="Aptos"/>
              </a:rPr>
              <a:t>Glide over the moisturizer with long, smooth strokes until the cycle is complete</a:t>
            </a:r>
          </a:p>
        </p:txBody>
      </p:sp>
      <p:sp>
        <p:nvSpPr>
          <p:cNvPr id="67" name="Content Placeholder 2">
            <a:extLst>
              <a:ext uri="{FF2B5EF4-FFF2-40B4-BE49-F238E27FC236}">
                <a16:creationId xmlns:a16="http://schemas.microsoft.com/office/drawing/2014/main" id="{3DD7F4D1-9828-0507-8A2D-BF03E8B524CB}"/>
              </a:ext>
            </a:extLst>
          </p:cNvPr>
          <p:cNvSpPr txBox="1">
            <a:spLocks/>
          </p:cNvSpPr>
          <p:nvPr/>
        </p:nvSpPr>
        <p:spPr>
          <a:xfrm>
            <a:off x="7847927" y="4703905"/>
            <a:ext cx="4123471" cy="187046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spcBef>
                <a:spcPct val="0"/>
              </a:spcBef>
              <a:spcAft>
                <a:spcPct val="0"/>
              </a:spcAft>
              <a:buClr>
                <a:srgbClr val="A1DDE4"/>
              </a:buClr>
              <a:buSzPct val="110000"/>
              <a:buNone/>
              <a:defRPr/>
            </a:pPr>
            <a:endParaRPr lang="en-US" sz="1600" dirty="0">
              <a:solidFill>
                <a:schemeClr val="bg1"/>
              </a:solidFill>
              <a:latin typeface="Aptos" panose="020B0004020202020204" pitchFamily="34" charset="0"/>
            </a:endParaRPr>
          </a:p>
          <a:p>
            <a:pPr marL="285750" indent="-285750" fontAlgn="base">
              <a:spcBef>
                <a:spcPct val="0"/>
              </a:spcBef>
              <a:spcAft>
                <a:spcPct val="0"/>
              </a:spcAft>
              <a:buClr>
                <a:srgbClr val="A1DDE4"/>
              </a:buClr>
              <a:buSzPct val="110000"/>
              <a:defRPr/>
            </a:pPr>
            <a:r>
              <a:rPr lang="en-US" sz="1600" dirty="0">
                <a:solidFill>
                  <a:schemeClr val="bg1"/>
                </a:solidFill>
                <a:latin typeface="Aptos"/>
              </a:rPr>
              <a:t>After the cycle is complete, leave the product on the skin. Using fingers, quickly massage any remaining Glacial</a:t>
            </a:r>
            <a:r>
              <a:rPr lang="en-US" sz="1600" dirty="0">
                <a:solidFill>
                  <a:schemeClr val="bg1"/>
                </a:solidFill>
                <a:latin typeface="Aptos" panose="020B0004020202020204" pitchFamily="34" charset="0"/>
                <a:ea typeface="Calibri"/>
                <a:cs typeface="Calibri"/>
              </a:rPr>
              <a:t>® </a:t>
            </a:r>
            <a:r>
              <a:rPr lang="en-US" sz="1600" dirty="0">
                <a:solidFill>
                  <a:schemeClr val="bg1"/>
                </a:solidFill>
                <a:latin typeface="Aptos"/>
              </a:rPr>
              <a:t>Moisturizer into the skin.</a:t>
            </a:r>
          </a:p>
          <a:p>
            <a:pPr marL="285750" indent="-285750">
              <a:spcBef>
                <a:spcPct val="0"/>
              </a:spcBef>
              <a:spcAft>
                <a:spcPct val="0"/>
              </a:spcAft>
              <a:buClr>
                <a:srgbClr val="A1DDE4"/>
              </a:buClr>
              <a:buSzPct val="110000"/>
              <a:defRPr/>
            </a:pPr>
            <a:endParaRPr lang="en-US" sz="1600" dirty="0">
              <a:solidFill>
                <a:schemeClr val="bg1"/>
              </a:solidFill>
              <a:latin typeface="Aptos"/>
            </a:endParaRPr>
          </a:p>
          <a:p>
            <a:pPr marL="285750" indent="-285750" fontAlgn="base">
              <a:spcBef>
                <a:spcPct val="0"/>
              </a:spcBef>
              <a:spcAft>
                <a:spcPct val="0"/>
              </a:spcAft>
              <a:buClr>
                <a:srgbClr val="A1DDE4"/>
              </a:buClr>
              <a:buSzPct val="110000"/>
              <a:defRPr/>
            </a:pPr>
            <a:r>
              <a:rPr lang="en-US" sz="1600" dirty="0">
                <a:solidFill>
                  <a:schemeClr val="bg1"/>
                </a:solidFill>
                <a:latin typeface="Aptos"/>
              </a:rPr>
              <a:t>Discard tip. Treatment Complete.</a:t>
            </a:r>
          </a:p>
          <a:p>
            <a:pPr marL="285750" indent="-285750" fontAlgn="base">
              <a:spcBef>
                <a:spcPct val="0"/>
              </a:spcBef>
              <a:spcAft>
                <a:spcPct val="0"/>
              </a:spcAft>
              <a:buClr>
                <a:srgbClr val="A1DDE4"/>
              </a:buClr>
              <a:buSzPct val="110000"/>
              <a:defRPr/>
            </a:pPr>
            <a:endParaRPr lang="en-US" sz="1600" dirty="0">
              <a:solidFill>
                <a:schemeClr val="bg1"/>
              </a:solidFill>
              <a:latin typeface="Aptos" panose="020B0004020202020204" pitchFamily="34" charset="0"/>
            </a:endParaRPr>
          </a:p>
        </p:txBody>
      </p:sp>
      <p:pic>
        <p:nvPicPr>
          <p:cNvPr id="68" name="Picture 67">
            <a:extLst>
              <a:ext uri="{FF2B5EF4-FFF2-40B4-BE49-F238E27FC236}">
                <a16:creationId xmlns:a16="http://schemas.microsoft.com/office/drawing/2014/main" id="{2BA89397-099A-9764-A3F6-2DC6E0F4D90E}"/>
              </a:ext>
            </a:extLst>
          </p:cNvPr>
          <p:cNvPicPr>
            <a:picLocks noChangeAspect="1"/>
          </p:cNvPicPr>
          <p:nvPr/>
        </p:nvPicPr>
        <p:blipFill>
          <a:blip r:embed="rId53"/>
          <a:stretch>
            <a:fillRect/>
          </a:stretch>
        </p:blipFill>
        <p:spPr>
          <a:xfrm>
            <a:off x="4409862" y="4117227"/>
            <a:ext cx="977544" cy="629973"/>
          </a:xfrm>
          <a:prstGeom prst="rect">
            <a:avLst/>
          </a:prstGeom>
        </p:spPr>
      </p:pic>
      <p:pic>
        <p:nvPicPr>
          <p:cNvPr id="17" name="Picture 16">
            <a:extLst>
              <a:ext uri="{FF2B5EF4-FFF2-40B4-BE49-F238E27FC236}">
                <a16:creationId xmlns:a16="http://schemas.microsoft.com/office/drawing/2014/main" id="{DAACBDD5-3922-41AE-00FF-F84C841E3C23}"/>
              </a:ext>
            </a:extLst>
          </p:cNvPr>
          <p:cNvPicPr>
            <a:picLocks noChangeAspect="1"/>
          </p:cNvPicPr>
          <p:nvPr/>
        </p:nvPicPr>
        <p:blipFill>
          <a:blip r:embed="rId54"/>
          <a:stretch>
            <a:fillRect/>
          </a:stretch>
        </p:blipFill>
        <p:spPr>
          <a:xfrm>
            <a:off x="9011890" y="3426345"/>
            <a:ext cx="1279938" cy="204245"/>
          </a:xfrm>
          <a:prstGeom prst="rect">
            <a:avLst/>
          </a:prstGeom>
        </p:spPr>
      </p:pic>
    </p:spTree>
    <p:extLst>
      <p:ext uri="{BB962C8B-B14F-4D97-AF65-F5344CB8AC3E}">
        <p14:creationId xmlns:p14="http://schemas.microsoft.com/office/powerpoint/2010/main" val="5278046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CE1368-8EFB-AD64-8032-F62AB5E18777}"/>
            </a:ext>
          </a:extLst>
        </p:cNvPr>
        <p:cNvGrpSpPr/>
        <p:nvPr/>
      </p:nvGrpSpPr>
      <p:grpSpPr>
        <a:xfrm>
          <a:off x="0" y="0"/>
          <a:ext cx="0" cy="0"/>
          <a:chOff x="0" y="0"/>
          <a:chExt cx="0" cy="0"/>
        </a:xfrm>
      </p:grpSpPr>
      <p:pic>
        <p:nvPicPr>
          <p:cNvPr id="10" name="Technique_pearls_GlacialSkin">
            <a:hlinkClick r:id="" action="ppaction://media"/>
            <a:extLst>
              <a:ext uri="{FF2B5EF4-FFF2-40B4-BE49-F238E27FC236}">
                <a16:creationId xmlns:a16="http://schemas.microsoft.com/office/drawing/2014/main" id="{F9C8321B-6FAF-CCB6-7627-9045B830D14E}"/>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26071" r="30451" b="21141"/>
          <a:stretch>
            <a:fillRect/>
          </a:stretch>
        </p:blipFill>
        <p:spPr>
          <a:xfrm>
            <a:off x="3257359" y="2213599"/>
            <a:ext cx="3462563" cy="3529971"/>
          </a:xfrm>
          <a:prstGeom prst="rect">
            <a:avLst/>
          </a:prstGeom>
        </p:spPr>
      </p:pic>
      <p:sp>
        <p:nvSpPr>
          <p:cNvPr id="5" name="Title 1">
            <a:extLst>
              <a:ext uri="{FF2B5EF4-FFF2-40B4-BE49-F238E27FC236}">
                <a16:creationId xmlns:a16="http://schemas.microsoft.com/office/drawing/2014/main" id="{61D39253-82C9-D78F-A69F-D6A3CFC37D5B}"/>
              </a:ext>
            </a:extLst>
          </p:cNvPr>
          <p:cNvSpPr txBox="1">
            <a:spLocks/>
          </p:cNvSpPr>
          <p:nvPr/>
        </p:nvSpPr>
        <p:spPr>
          <a:xfrm>
            <a:off x="410569" y="656575"/>
            <a:ext cx="10088505" cy="106025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dirty="0">
                <a:solidFill>
                  <a:srgbClr val="A1DDE4"/>
                </a:solidFill>
                <a:latin typeface="Aptos ExtraBold"/>
                <a:ea typeface="+mn-ea"/>
                <a:cs typeface="+mn-cs"/>
              </a:rPr>
              <a:t>GLACIAL® GLOSS &amp; GLACIAL® GLIDE </a:t>
            </a:r>
            <a:r>
              <a:rPr lang="en-US" sz="4300" dirty="0">
                <a:latin typeface="Aptos ExtraBold"/>
                <a:ea typeface="+mn-ea"/>
                <a:cs typeface="+mn-cs"/>
              </a:rPr>
              <a:t>TECHNIQUE</a:t>
            </a:r>
            <a:r>
              <a:rPr lang="en-US" sz="4300" dirty="0">
                <a:latin typeface="Aptos ExtraBold"/>
              </a:rPr>
              <a:t> PEARLS</a:t>
            </a:r>
            <a:endParaRPr lang="en-US" sz="4300" dirty="0">
              <a:latin typeface="Aptos ExtraBold" panose="020B0004020202020204" pitchFamily="34" charset="0"/>
              <a:ea typeface="+mn-ea"/>
              <a:cs typeface="+mn-cs"/>
            </a:endParaRPr>
          </a:p>
        </p:txBody>
      </p:sp>
      <p:sp>
        <p:nvSpPr>
          <p:cNvPr id="6" name="Content Placeholder 4">
            <a:extLst>
              <a:ext uri="{FF2B5EF4-FFF2-40B4-BE49-F238E27FC236}">
                <a16:creationId xmlns:a16="http://schemas.microsoft.com/office/drawing/2014/main" id="{CEA2EC7A-56A9-8D3E-A78D-4FEA616980C5}"/>
              </a:ext>
            </a:extLst>
          </p:cNvPr>
          <p:cNvSpPr txBox="1">
            <a:spLocks/>
          </p:cNvSpPr>
          <p:nvPr/>
        </p:nvSpPr>
        <p:spPr>
          <a:xfrm>
            <a:off x="6890672" y="1494653"/>
            <a:ext cx="4602081" cy="485671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Aptos"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Aptos" panose="020B00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Aptos" panose="020B00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Begin the treatment on the chin, using a long, slow sweeping stroke, glide up along the jawline to the temple.</a:t>
            </a:r>
          </a:p>
          <a:p>
            <a:r>
              <a:rPr lang="en-US" sz="1800" dirty="0"/>
              <a:t>Glide back towards where you started aiming for the corner of the mouth and draw another line right above the first, sweeping up the cheek. </a:t>
            </a:r>
          </a:p>
          <a:p>
            <a:r>
              <a:rPr lang="en-US" sz="1800" dirty="0"/>
              <a:t>Glide down to the upper lip, and back up to the outer corner of the eye, stacking one long sweeping stroke on top of another, progressively covering the entire cheek area.</a:t>
            </a:r>
          </a:p>
          <a:p>
            <a:r>
              <a:rPr lang="en-US" sz="1800" dirty="0"/>
              <a:t>When you have covered  the nose to under eye area, glide back down along the jawline to begin this pattern again.</a:t>
            </a:r>
          </a:p>
          <a:p>
            <a:r>
              <a:rPr lang="en-US" sz="1800" dirty="0"/>
              <a:t>Using the chin or temple, glide to your next section without lifting the handpiece.</a:t>
            </a:r>
          </a:p>
          <a:p>
            <a:endParaRPr lang="en-US" sz="1800" dirty="0">
              <a:solidFill>
                <a:schemeClr val="tx1"/>
              </a:solidFill>
              <a:latin typeface="Montserrat Light" panose="00000400000000000000" pitchFamily="2" charset="0"/>
            </a:endParaRPr>
          </a:p>
          <a:p>
            <a:endParaRPr lang="en-US" sz="2400" dirty="0">
              <a:solidFill>
                <a:schemeClr val="tx1"/>
              </a:solidFill>
              <a:latin typeface="Montserrat Light" panose="00000400000000000000" pitchFamily="2" charset="0"/>
            </a:endParaRPr>
          </a:p>
          <a:p>
            <a:endParaRPr lang="en-US" sz="1800" dirty="0">
              <a:solidFill>
                <a:srgbClr val="041E42"/>
              </a:solidFill>
              <a:latin typeface="Montserrat Light" panose="00000400000000000000" pitchFamily="2" charset="0"/>
            </a:endParaRPr>
          </a:p>
        </p:txBody>
      </p:sp>
      <p:pic>
        <p:nvPicPr>
          <p:cNvPr id="8" name="Picture 7" descr="A person receiving a facial massage&#10;&#10;AI-generated content may be incorrect.">
            <a:extLst>
              <a:ext uri="{FF2B5EF4-FFF2-40B4-BE49-F238E27FC236}">
                <a16:creationId xmlns:a16="http://schemas.microsoft.com/office/drawing/2014/main" id="{216A1197-4F96-7920-99F5-94BBD044EDFA}"/>
              </a:ext>
            </a:extLst>
          </p:cNvPr>
          <p:cNvPicPr>
            <a:picLocks noChangeAspect="1"/>
          </p:cNvPicPr>
          <p:nvPr/>
        </p:nvPicPr>
        <p:blipFill>
          <a:blip r:embed="rId6"/>
          <a:srcRect l="9560" t="10660" r="17038" b="7262"/>
          <a:stretch>
            <a:fillRect/>
          </a:stretch>
        </p:blipFill>
        <p:spPr>
          <a:xfrm>
            <a:off x="305225" y="2213600"/>
            <a:ext cx="2963104" cy="3529971"/>
          </a:xfrm>
          <a:prstGeom prst="rect">
            <a:avLst/>
          </a:prstGeom>
        </p:spPr>
      </p:pic>
      <p:sp>
        <p:nvSpPr>
          <p:cNvPr id="9" name="Rectangle 8">
            <a:extLst>
              <a:ext uri="{FF2B5EF4-FFF2-40B4-BE49-F238E27FC236}">
                <a16:creationId xmlns:a16="http://schemas.microsoft.com/office/drawing/2014/main" id="{EB3E5CCE-53C5-B503-22EF-E377ECF6D997}"/>
              </a:ext>
            </a:extLst>
          </p:cNvPr>
          <p:cNvSpPr/>
          <p:nvPr/>
        </p:nvSpPr>
        <p:spPr>
          <a:xfrm>
            <a:off x="3268328" y="2213600"/>
            <a:ext cx="57155" cy="352997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3527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1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w_technique_glacialskin">
            <a:hlinkClick r:id="" action="ppaction://media"/>
            <a:extLst>
              <a:ext uri="{FF2B5EF4-FFF2-40B4-BE49-F238E27FC236}">
                <a16:creationId xmlns:a16="http://schemas.microsoft.com/office/drawing/2014/main" id="{8DD89741-E31E-2733-4C8E-174469C324B1}"/>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25099" r="30781" b="19010"/>
          <a:stretch>
            <a:fillRect/>
          </a:stretch>
        </p:blipFill>
        <p:spPr>
          <a:xfrm>
            <a:off x="3148869" y="2148096"/>
            <a:ext cx="3421281" cy="3529971"/>
          </a:xfrm>
          <a:prstGeom prst="rect">
            <a:avLst/>
          </a:prstGeom>
        </p:spPr>
      </p:pic>
      <p:sp>
        <p:nvSpPr>
          <p:cNvPr id="5" name="Title 1">
            <a:extLst>
              <a:ext uri="{FF2B5EF4-FFF2-40B4-BE49-F238E27FC236}">
                <a16:creationId xmlns:a16="http://schemas.microsoft.com/office/drawing/2014/main" id="{A2E41568-5AE7-03AF-6AC6-FB5B9C934CE8}"/>
              </a:ext>
            </a:extLst>
          </p:cNvPr>
          <p:cNvSpPr txBox="1">
            <a:spLocks/>
          </p:cNvSpPr>
          <p:nvPr/>
        </p:nvSpPr>
        <p:spPr>
          <a:xfrm>
            <a:off x="410569" y="656575"/>
            <a:ext cx="10185585" cy="106025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dirty="0">
                <a:solidFill>
                  <a:srgbClr val="A1DDE4"/>
                </a:solidFill>
                <a:latin typeface="Aptos ExtraBold" panose="020B0004020202020204" pitchFamily="34" charset="0"/>
                <a:ea typeface="+mn-ea"/>
                <a:cs typeface="+mn-cs"/>
              </a:rPr>
              <a:t>GLACIAL® GLOSS &amp; GLACIAL® GLIDE </a:t>
            </a:r>
            <a:r>
              <a:rPr lang="en-US" sz="4300" dirty="0">
                <a:latin typeface="Aptos ExtraBold" panose="020B0004020202020204" pitchFamily="34" charset="0"/>
                <a:ea typeface="+mn-ea"/>
                <a:cs typeface="+mn-cs"/>
              </a:rPr>
              <a:t>“W” T</a:t>
            </a:r>
            <a:r>
              <a:rPr lang="en-US" sz="4300" dirty="0">
                <a:latin typeface="Aptos ExtraBold" panose="020B0004020202020204" pitchFamily="34" charset="0"/>
              </a:rPr>
              <a:t>ECHNIQUE </a:t>
            </a:r>
            <a:endParaRPr lang="en-US" sz="4300" dirty="0">
              <a:latin typeface="Aptos ExtraBold" panose="020B0004020202020204" pitchFamily="34" charset="0"/>
              <a:ea typeface="+mn-ea"/>
              <a:cs typeface="+mn-cs"/>
            </a:endParaRPr>
          </a:p>
        </p:txBody>
      </p:sp>
      <p:sp>
        <p:nvSpPr>
          <p:cNvPr id="6" name="Content Placeholder 4">
            <a:extLst>
              <a:ext uri="{FF2B5EF4-FFF2-40B4-BE49-F238E27FC236}">
                <a16:creationId xmlns:a16="http://schemas.microsoft.com/office/drawing/2014/main" id="{54E5C7E2-D7DC-526D-1020-C7A2097C865F}"/>
              </a:ext>
            </a:extLst>
          </p:cNvPr>
          <p:cNvSpPr txBox="1">
            <a:spLocks/>
          </p:cNvSpPr>
          <p:nvPr/>
        </p:nvSpPr>
        <p:spPr>
          <a:xfrm>
            <a:off x="6776630" y="1716833"/>
            <a:ext cx="4730685" cy="424891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Aptos"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Aptos" panose="020B00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Aptos" panose="020B00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fontAlgn="base">
              <a:lnSpc>
                <a:spcPct val="100000"/>
              </a:lnSpc>
              <a:spcAft>
                <a:spcPct val="0"/>
              </a:spcAft>
              <a:buClr>
                <a:srgbClr val="A1DDE4"/>
              </a:buClr>
              <a:buSzPct val="110000"/>
              <a:defRPr/>
            </a:pPr>
            <a:r>
              <a:rPr lang="en-US" sz="1800" b="1" dirty="0">
                <a:solidFill>
                  <a:srgbClr val="A1DDE4"/>
                </a:solidFill>
              </a:rPr>
              <a:t>The ‘W” technique </a:t>
            </a:r>
            <a:r>
              <a:rPr lang="en-US" sz="1800" dirty="0"/>
              <a:t>is an elegant flow that glides from the chin, around (or over) the lips, onto the nostril and the side of the nose and back. This should be repeated as tolerated by the client, this may be 1-2 times or more. </a:t>
            </a:r>
          </a:p>
          <a:p>
            <a:pPr marL="285750" indent="-285750" fontAlgn="base">
              <a:lnSpc>
                <a:spcPct val="100000"/>
              </a:lnSpc>
              <a:spcAft>
                <a:spcPct val="0"/>
              </a:spcAft>
              <a:buClr>
                <a:srgbClr val="A1DDE4"/>
              </a:buClr>
              <a:buSzPct val="110000"/>
              <a:defRPr/>
            </a:pPr>
            <a:r>
              <a:rPr lang="en-US" sz="1800" dirty="0"/>
              <a:t>We don’t want to forget to treat the center of the face which tends to hold much of the heat. The area around the nose and mouth is very vascular and has great circulation, with circulation comes heat.</a:t>
            </a:r>
          </a:p>
          <a:p>
            <a:pPr marL="285750" indent="-285750" fontAlgn="base">
              <a:lnSpc>
                <a:spcPct val="100000"/>
              </a:lnSpc>
              <a:spcAft>
                <a:spcPct val="0"/>
              </a:spcAft>
              <a:buClr>
                <a:srgbClr val="A1DDE4"/>
              </a:buClr>
              <a:buSzPct val="110000"/>
              <a:defRPr/>
            </a:pPr>
            <a:r>
              <a:rPr lang="en-US" sz="1800" dirty="0"/>
              <a:t>To allow for more contact time in this area, glide around the face using the long strokes and when you reach the chin every few passes you can add a W or two around the nose and mouth.</a:t>
            </a:r>
          </a:p>
        </p:txBody>
      </p:sp>
      <p:pic>
        <p:nvPicPr>
          <p:cNvPr id="3" name="Picture 2" descr="A person receiving a laser treatment&#10;&#10;AI-generated content may be incorrect.">
            <a:extLst>
              <a:ext uri="{FF2B5EF4-FFF2-40B4-BE49-F238E27FC236}">
                <a16:creationId xmlns:a16="http://schemas.microsoft.com/office/drawing/2014/main" id="{8D7C2656-E05B-B01D-C154-2176FE541F58}"/>
              </a:ext>
            </a:extLst>
          </p:cNvPr>
          <p:cNvPicPr>
            <a:picLocks noChangeAspect="1"/>
          </p:cNvPicPr>
          <p:nvPr/>
        </p:nvPicPr>
        <p:blipFill>
          <a:blip r:embed="rId6" cstate="print">
            <a:extLst>
              <a:ext uri="{28A0092B-C50C-407E-A947-70E740481C1C}">
                <a14:useLocalDpi xmlns:a14="http://schemas.microsoft.com/office/drawing/2010/main"/>
              </a:ext>
            </a:extLst>
          </a:blip>
          <a:srcRect/>
          <a:stretch>
            <a:fillRect/>
          </a:stretch>
        </p:blipFill>
        <p:spPr>
          <a:xfrm>
            <a:off x="410570" y="2140412"/>
            <a:ext cx="2706915" cy="3529971"/>
          </a:xfrm>
          <a:prstGeom prst="rect">
            <a:avLst/>
          </a:prstGeom>
        </p:spPr>
      </p:pic>
      <p:sp>
        <p:nvSpPr>
          <p:cNvPr id="2" name="Rectangle 1">
            <a:extLst>
              <a:ext uri="{FF2B5EF4-FFF2-40B4-BE49-F238E27FC236}">
                <a16:creationId xmlns:a16="http://schemas.microsoft.com/office/drawing/2014/main" id="{F8354E5A-AAC5-0C23-0E07-90F2A7155C4E}"/>
              </a:ext>
            </a:extLst>
          </p:cNvPr>
          <p:cNvSpPr/>
          <p:nvPr/>
        </p:nvSpPr>
        <p:spPr>
          <a:xfrm>
            <a:off x="3117485" y="2140412"/>
            <a:ext cx="57155" cy="352997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87280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6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D08FE2-07F9-D5A8-6DA9-9267A336D912}"/>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652D156A-FF68-5DE2-B9A3-A9DCD4E86BCC}"/>
              </a:ext>
            </a:extLst>
          </p:cNvPr>
          <p:cNvSpPr txBox="1">
            <a:spLocks/>
          </p:cNvSpPr>
          <p:nvPr/>
        </p:nvSpPr>
        <p:spPr>
          <a:xfrm>
            <a:off x="410569" y="656575"/>
            <a:ext cx="10263123" cy="106025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dirty="0">
                <a:solidFill>
                  <a:srgbClr val="A1DDE4"/>
                </a:solidFill>
                <a:latin typeface="Aptos ExtraBold" panose="020B0004020202020204" pitchFamily="34" charset="0"/>
                <a:ea typeface="+mn-ea"/>
                <a:cs typeface="+mn-cs"/>
              </a:rPr>
              <a:t>GLACIAL® GLOSS &amp; GLACIAL® GLIDE </a:t>
            </a:r>
            <a:r>
              <a:rPr lang="en-US" sz="4300" dirty="0">
                <a:latin typeface="Aptos ExtraBold" panose="020B0004020202020204" pitchFamily="34" charset="0"/>
                <a:ea typeface="+mn-ea"/>
                <a:cs typeface="+mn-cs"/>
              </a:rPr>
              <a:t>FOREHEAD T</a:t>
            </a:r>
            <a:r>
              <a:rPr lang="en-US" sz="4300" dirty="0">
                <a:latin typeface="Aptos ExtraBold" panose="020B0004020202020204" pitchFamily="34" charset="0"/>
              </a:rPr>
              <a:t>ECHNIQUE </a:t>
            </a:r>
            <a:endParaRPr lang="en-US" sz="4300" dirty="0">
              <a:latin typeface="Aptos ExtraBold" panose="020B0004020202020204" pitchFamily="34" charset="0"/>
              <a:ea typeface="+mn-ea"/>
              <a:cs typeface="+mn-cs"/>
            </a:endParaRPr>
          </a:p>
        </p:txBody>
      </p:sp>
      <p:sp>
        <p:nvSpPr>
          <p:cNvPr id="6" name="Content Placeholder 4">
            <a:extLst>
              <a:ext uri="{FF2B5EF4-FFF2-40B4-BE49-F238E27FC236}">
                <a16:creationId xmlns:a16="http://schemas.microsoft.com/office/drawing/2014/main" id="{9B6B41D5-F68A-195A-1D87-4A9AAF727D0D}"/>
              </a:ext>
            </a:extLst>
          </p:cNvPr>
          <p:cNvSpPr txBox="1">
            <a:spLocks/>
          </p:cNvSpPr>
          <p:nvPr/>
        </p:nvSpPr>
        <p:spPr>
          <a:xfrm>
            <a:off x="6825783" y="1800817"/>
            <a:ext cx="4497468" cy="4248916"/>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Aptos"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Aptos" panose="020B00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Aptos" panose="020B00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b="1">
                <a:solidFill>
                  <a:srgbClr val="A1DDE4"/>
                </a:solidFill>
                <a:latin typeface="Aptos"/>
              </a:rPr>
              <a:t>The forehead </a:t>
            </a:r>
            <a:r>
              <a:rPr lang="en-US" sz="1800">
                <a:latin typeface="Aptos"/>
              </a:rPr>
              <a:t>can feel especially cold for some clients, creating large arches using long sweeping passes across the whole forehead, using a little more speed than in the cheeks, can be a more comfortable treatment option.</a:t>
            </a:r>
          </a:p>
          <a:p>
            <a:r>
              <a:rPr lang="en-US" sz="1800">
                <a:latin typeface="Aptos"/>
              </a:rPr>
              <a:t>Smaller arches over one eye at a time can be comfortable if using more speed and remembering not to slow down or dwell in one place. </a:t>
            </a:r>
          </a:p>
          <a:p>
            <a:r>
              <a:rPr lang="en-US" sz="1800">
                <a:latin typeface="Aptos"/>
              </a:rPr>
              <a:t>Snaking  or drawing circles while moving from one side of the forehead to the other is often considered the most comfortable option for the thin skin of the forehead, because it keeps your hand constantly moving without overlapping in an area too soon.</a:t>
            </a:r>
          </a:p>
          <a:p>
            <a:endParaRPr lang="en-US" sz="1800">
              <a:solidFill>
                <a:srgbClr val="041E42"/>
              </a:solidFill>
              <a:latin typeface="Montserrat Light" panose="00000400000000000000" pitchFamily="2" charset="0"/>
            </a:endParaRPr>
          </a:p>
        </p:txBody>
      </p:sp>
      <p:pic>
        <p:nvPicPr>
          <p:cNvPr id="3" name="Picture 2" descr="A person using a device to get rid of wrinkles&#10;&#10;AI-generated content may be incorrect.">
            <a:extLst>
              <a:ext uri="{FF2B5EF4-FFF2-40B4-BE49-F238E27FC236}">
                <a16:creationId xmlns:a16="http://schemas.microsoft.com/office/drawing/2014/main" id="{0B32FE81-BBB2-1A9F-4854-B3885A0A57F5}"/>
              </a:ext>
            </a:extLst>
          </p:cNvPr>
          <p:cNvPicPr>
            <a:picLocks noChangeAspect="1"/>
          </p:cNvPicPr>
          <p:nvPr/>
        </p:nvPicPr>
        <p:blipFill>
          <a:blip r:embed="rId5" cstate="print">
            <a:extLst>
              <a:ext uri="{28A0092B-C50C-407E-A947-70E740481C1C}">
                <a14:useLocalDpi xmlns:a14="http://schemas.microsoft.com/office/drawing/2010/main"/>
              </a:ext>
            </a:extLst>
          </a:blip>
          <a:srcRect/>
          <a:stretch>
            <a:fillRect/>
          </a:stretch>
        </p:blipFill>
        <p:spPr>
          <a:xfrm>
            <a:off x="556043" y="1800817"/>
            <a:ext cx="1875430" cy="4471805"/>
          </a:xfrm>
          <a:prstGeom prst="rect">
            <a:avLst/>
          </a:prstGeom>
        </p:spPr>
      </p:pic>
      <p:pic>
        <p:nvPicPr>
          <p:cNvPr id="4" name="forehead-technique_yoBdb3df">
            <a:hlinkClick r:id="" action="ppaction://media"/>
            <a:extLst>
              <a:ext uri="{FF2B5EF4-FFF2-40B4-BE49-F238E27FC236}">
                <a16:creationId xmlns:a16="http://schemas.microsoft.com/office/drawing/2014/main" id="{EBE52BB8-B704-C91B-A49F-1DB56413C117}"/>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21502" r="34658" b="15716"/>
          <a:stretch>
            <a:fillRect/>
          </a:stretch>
        </p:blipFill>
        <p:spPr>
          <a:xfrm>
            <a:off x="2472113" y="1800612"/>
            <a:ext cx="4142047" cy="4475782"/>
          </a:xfrm>
          <a:prstGeom prst="rect">
            <a:avLst/>
          </a:prstGeom>
        </p:spPr>
      </p:pic>
      <p:sp>
        <p:nvSpPr>
          <p:cNvPr id="7" name="Rectangle 6">
            <a:extLst>
              <a:ext uri="{FF2B5EF4-FFF2-40B4-BE49-F238E27FC236}">
                <a16:creationId xmlns:a16="http://schemas.microsoft.com/office/drawing/2014/main" id="{0C5362E2-75CA-2237-BE41-B68CCCCF13B8}"/>
              </a:ext>
            </a:extLst>
          </p:cNvPr>
          <p:cNvSpPr/>
          <p:nvPr/>
        </p:nvSpPr>
        <p:spPr>
          <a:xfrm>
            <a:off x="2421313" y="1800612"/>
            <a:ext cx="45719" cy="447201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3727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5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A3AF79-C9C8-7DA1-3D12-8C30723B6A09}"/>
            </a:ext>
          </a:extLst>
        </p:cNvPr>
        <p:cNvGrpSpPr/>
        <p:nvPr/>
      </p:nvGrpSpPr>
      <p:grpSpPr>
        <a:xfrm>
          <a:off x="0" y="0"/>
          <a:ext cx="0" cy="0"/>
          <a:chOff x="0" y="0"/>
          <a:chExt cx="0" cy="0"/>
        </a:xfrm>
      </p:grpSpPr>
      <p:pic>
        <p:nvPicPr>
          <p:cNvPr id="7" name="goggle-technique-video_8S3F2Myh">
            <a:hlinkClick r:id="" action="ppaction://media"/>
            <a:extLst>
              <a:ext uri="{FF2B5EF4-FFF2-40B4-BE49-F238E27FC236}">
                <a16:creationId xmlns:a16="http://schemas.microsoft.com/office/drawing/2014/main" id="{C8392D02-9A80-0061-D650-1C7DE6A23F20}"/>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30171" t="737" r="30711" b="17364"/>
          <a:stretch>
            <a:fillRect/>
          </a:stretch>
        </p:blipFill>
        <p:spPr>
          <a:xfrm>
            <a:off x="3640823" y="2140414"/>
            <a:ext cx="2997792" cy="3530484"/>
          </a:xfrm>
          <a:prstGeom prst="rect">
            <a:avLst/>
          </a:prstGeom>
        </p:spPr>
      </p:pic>
      <p:sp>
        <p:nvSpPr>
          <p:cNvPr id="5" name="Title 1">
            <a:extLst>
              <a:ext uri="{FF2B5EF4-FFF2-40B4-BE49-F238E27FC236}">
                <a16:creationId xmlns:a16="http://schemas.microsoft.com/office/drawing/2014/main" id="{7E92DAB4-2AE2-60CA-4A18-4090433E0503}"/>
              </a:ext>
            </a:extLst>
          </p:cNvPr>
          <p:cNvSpPr txBox="1">
            <a:spLocks/>
          </p:cNvSpPr>
          <p:nvPr/>
        </p:nvSpPr>
        <p:spPr>
          <a:xfrm>
            <a:off x="410569" y="656575"/>
            <a:ext cx="10251687" cy="106025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dirty="0">
                <a:solidFill>
                  <a:srgbClr val="A1DDE4"/>
                </a:solidFill>
                <a:latin typeface="Aptos ExtraBold" panose="020B0004020202020204" pitchFamily="34" charset="0"/>
                <a:ea typeface="+mn-ea"/>
                <a:cs typeface="+mn-cs"/>
              </a:rPr>
              <a:t>GLACIAL® GLOSS &amp; GLACIAL® GLIDE </a:t>
            </a:r>
            <a:r>
              <a:rPr lang="en-US" sz="4300" dirty="0">
                <a:latin typeface="Aptos ExtraBold" panose="020B0004020202020204" pitchFamily="34" charset="0"/>
                <a:ea typeface="+mn-ea"/>
                <a:cs typeface="+mn-cs"/>
              </a:rPr>
              <a:t>“GOGGLES” T</a:t>
            </a:r>
            <a:r>
              <a:rPr lang="en-US" sz="4300" dirty="0">
                <a:latin typeface="Aptos ExtraBold" panose="020B0004020202020204" pitchFamily="34" charset="0"/>
              </a:rPr>
              <a:t>ECHNIQUE </a:t>
            </a:r>
            <a:endParaRPr lang="en-US" sz="4300" dirty="0">
              <a:latin typeface="Aptos ExtraBold" panose="020B0004020202020204" pitchFamily="34" charset="0"/>
              <a:ea typeface="+mn-ea"/>
              <a:cs typeface="+mn-cs"/>
            </a:endParaRPr>
          </a:p>
        </p:txBody>
      </p:sp>
      <p:sp>
        <p:nvSpPr>
          <p:cNvPr id="6" name="Content Placeholder 4">
            <a:extLst>
              <a:ext uri="{FF2B5EF4-FFF2-40B4-BE49-F238E27FC236}">
                <a16:creationId xmlns:a16="http://schemas.microsoft.com/office/drawing/2014/main" id="{7376AAFF-4982-9813-A934-6B6BCCC9637C}"/>
              </a:ext>
            </a:extLst>
          </p:cNvPr>
          <p:cNvSpPr txBox="1">
            <a:spLocks/>
          </p:cNvSpPr>
          <p:nvPr/>
        </p:nvSpPr>
        <p:spPr>
          <a:xfrm>
            <a:off x="7224637" y="2160293"/>
            <a:ext cx="3988017" cy="3717993"/>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Aptos"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Aptos" panose="020B00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Aptos" panose="020B00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b="1">
                <a:solidFill>
                  <a:srgbClr val="A1DDE4"/>
                </a:solidFill>
                <a:latin typeface="Aptos"/>
              </a:rPr>
              <a:t>The "Goggles" technique </a:t>
            </a:r>
            <a:r>
              <a:rPr lang="en-US" sz="1800">
                <a:latin typeface="Aptos"/>
              </a:rPr>
              <a:t>enables you to treat the area around the eyes in a continuous, gliding motion.</a:t>
            </a:r>
          </a:p>
          <a:p>
            <a:r>
              <a:rPr lang="en-US" sz="1800"/>
              <a:t>Start at the inside corner of the undereye, circle up and around over the eyebrow, dipping between the brows (creating a rounded M shape), up and over the other eyebrow, and then circling into the inner corner of the second eye. </a:t>
            </a:r>
          </a:p>
          <a:p>
            <a:r>
              <a:rPr lang="en-US" sz="1800"/>
              <a:t>Do the reverse to return to the starting point and repeat.</a:t>
            </a:r>
          </a:p>
        </p:txBody>
      </p:sp>
      <p:pic>
        <p:nvPicPr>
          <p:cNvPr id="3" name="Picture 2" descr="A person receiving a facial treatment&#10;&#10;AI-generated content may be incorrect.">
            <a:extLst>
              <a:ext uri="{FF2B5EF4-FFF2-40B4-BE49-F238E27FC236}">
                <a16:creationId xmlns:a16="http://schemas.microsoft.com/office/drawing/2014/main" id="{750EAA2C-7773-4394-1439-C379C3CC9012}"/>
              </a:ext>
            </a:extLst>
          </p:cNvPr>
          <p:cNvPicPr>
            <a:picLocks noChangeAspect="1"/>
          </p:cNvPicPr>
          <p:nvPr/>
        </p:nvPicPr>
        <p:blipFill>
          <a:blip r:embed="rId5" cstate="print">
            <a:extLst>
              <a:ext uri="{28A0092B-C50C-407E-A947-70E740481C1C}">
                <a14:useLocalDpi xmlns:a14="http://schemas.microsoft.com/office/drawing/2010/main"/>
              </a:ext>
            </a:extLst>
          </a:blip>
          <a:srcRect/>
          <a:stretch>
            <a:fillRect/>
          </a:stretch>
        </p:blipFill>
        <p:spPr>
          <a:xfrm>
            <a:off x="592270" y="2140414"/>
            <a:ext cx="2997792" cy="3529971"/>
          </a:xfrm>
          <a:prstGeom prst="rect">
            <a:avLst/>
          </a:prstGeom>
        </p:spPr>
      </p:pic>
      <p:sp>
        <p:nvSpPr>
          <p:cNvPr id="4" name="Rectangle 3">
            <a:extLst>
              <a:ext uri="{FF2B5EF4-FFF2-40B4-BE49-F238E27FC236}">
                <a16:creationId xmlns:a16="http://schemas.microsoft.com/office/drawing/2014/main" id="{7C97B792-37FE-E797-B43B-929E4A5F3BCE}"/>
              </a:ext>
            </a:extLst>
          </p:cNvPr>
          <p:cNvSpPr/>
          <p:nvPr/>
        </p:nvSpPr>
        <p:spPr>
          <a:xfrm>
            <a:off x="3590062" y="2140414"/>
            <a:ext cx="57155" cy="352997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9677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11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CCB5EB-C9F2-9D67-E133-9EBE120468E7}"/>
            </a:ext>
          </a:extLst>
        </p:cNvPr>
        <p:cNvGrpSpPr/>
        <p:nvPr/>
      </p:nvGrpSpPr>
      <p:grpSpPr>
        <a:xfrm>
          <a:off x="0" y="0"/>
          <a:ext cx="0" cy="0"/>
          <a:chOff x="0" y="0"/>
          <a:chExt cx="0" cy="0"/>
        </a:xfrm>
      </p:grpSpPr>
      <p:pic>
        <p:nvPicPr>
          <p:cNvPr id="7" name="sesitive-areas-technique_5UiYF6Z3">
            <a:hlinkClick r:id="" action="ppaction://media"/>
            <a:extLst>
              <a:ext uri="{FF2B5EF4-FFF2-40B4-BE49-F238E27FC236}">
                <a16:creationId xmlns:a16="http://schemas.microsoft.com/office/drawing/2014/main" id="{93C99307-86A0-A66E-ADAF-8AFB32713C6C}"/>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28135" t="2273" r="31189" b="19869"/>
          <a:stretch>
            <a:fillRect/>
          </a:stretch>
        </p:blipFill>
        <p:spPr>
          <a:xfrm>
            <a:off x="3427140" y="2206933"/>
            <a:ext cx="3278517" cy="3529972"/>
          </a:xfrm>
          <a:prstGeom prst="rect">
            <a:avLst/>
          </a:prstGeom>
        </p:spPr>
      </p:pic>
      <p:sp>
        <p:nvSpPr>
          <p:cNvPr id="5" name="Title 1">
            <a:extLst>
              <a:ext uri="{FF2B5EF4-FFF2-40B4-BE49-F238E27FC236}">
                <a16:creationId xmlns:a16="http://schemas.microsoft.com/office/drawing/2014/main" id="{FB2A264D-E98D-1826-EAD6-4304E8D0CD5D}"/>
              </a:ext>
            </a:extLst>
          </p:cNvPr>
          <p:cNvSpPr txBox="1">
            <a:spLocks/>
          </p:cNvSpPr>
          <p:nvPr/>
        </p:nvSpPr>
        <p:spPr>
          <a:xfrm>
            <a:off x="410570" y="656575"/>
            <a:ext cx="10000527" cy="106025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dirty="0">
                <a:solidFill>
                  <a:srgbClr val="A1DDE4"/>
                </a:solidFill>
                <a:latin typeface="Aptos ExtraBold"/>
                <a:ea typeface="+mn-ea"/>
                <a:cs typeface="+mn-cs"/>
              </a:rPr>
              <a:t>GLACIAL® GLOSS SENSITIVE AREAS; </a:t>
            </a:r>
            <a:r>
              <a:rPr lang="en-US" sz="4300" dirty="0">
                <a:latin typeface="Aptos ExtraBold"/>
                <a:ea typeface="+mn-ea"/>
                <a:cs typeface="+mn-cs"/>
              </a:rPr>
              <a:t>LIPS &amp; EYES T</a:t>
            </a:r>
            <a:r>
              <a:rPr lang="en-US" sz="4300" dirty="0">
                <a:latin typeface="Aptos ExtraBold"/>
              </a:rPr>
              <a:t>ECHNIQUE </a:t>
            </a:r>
            <a:endParaRPr lang="en-US" sz="4300" dirty="0">
              <a:latin typeface="Aptos ExtraBold"/>
              <a:ea typeface="+mn-ea"/>
              <a:cs typeface="+mn-cs"/>
            </a:endParaRPr>
          </a:p>
        </p:txBody>
      </p:sp>
      <p:sp>
        <p:nvSpPr>
          <p:cNvPr id="6" name="Content Placeholder 4">
            <a:extLst>
              <a:ext uri="{FF2B5EF4-FFF2-40B4-BE49-F238E27FC236}">
                <a16:creationId xmlns:a16="http://schemas.microsoft.com/office/drawing/2014/main" id="{8EE472EF-D92B-CB35-CFDF-9C21B6C67348}"/>
              </a:ext>
            </a:extLst>
          </p:cNvPr>
          <p:cNvSpPr txBox="1">
            <a:spLocks/>
          </p:cNvSpPr>
          <p:nvPr/>
        </p:nvSpPr>
        <p:spPr>
          <a:xfrm>
            <a:off x="6910388" y="1847461"/>
            <a:ext cx="4733925" cy="4248916"/>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Aptos"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Aptos" panose="020B00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Aptos" panose="020B00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a:latin typeface="Aptos"/>
              </a:rPr>
              <a:t>During the mask dwell time, when the tip is not as cold as during active cooling, we can take advantage of less cold temperatures in more sensitive areas,  like on the lips and around the eyes within the orbital bone. </a:t>
            </a:r>
          </a:p>
          <a:p>
            <a:r>
              <a:rPr lang="en-US" sz="1800" b="1">
                <a:latin typeface="Aptos"/>
              </a:rPr>
              <a:t>Eyes: </a:t>
            </a:r>
            <a:r>
              <a:rPr lang="en-US" sz="1800">
                <a:latin typeface="Aptos"/>
              </a:rPr>
              <a:t>move around the eye area gently in the shape of either a letter C or O, depending on the client's facial anatomy.</a:t>
            </a:r>
          </a:p>
          <a:p>
            <a:r>
              <a:rPr lang="en-US" sz="1800">
                <a:latin typeface="Aptos"/>
              </a:rPr>
              <a:t>Take care when gliding around the eyes, not to get product in your client's eye. </a:t>
            </a:r>
            <a:endParaRPr lang="en-US" sz="1800"/>
          </a:p>
          <a:p>
            <a:r>
              <a:rPr lang="en-US" sz="1800" b="1">
                <a:latin typeface="Aptos"/>
              </a:rPr>
              <a:t>Lips:</a:t>
            </a:r>
            <a:r>
              <a:rPr lang="en-US" sz="1800">
                <a:latin typeface="Aptos"/>
              </a:rPr>
              <a:t> glide in half circles back and forth from the chin, over the lips and back. Alternatively, massage the area using straight lines from the center of the lip outwards, lifting after each line.</a:t>
            </a:r>
            <a:endParaRPr lang="en-US" sz="1800"/>
          </a:p>
        </p:txBody>
      </p:sp>
      <p:pic>
        <p:nvPicPr>
          <p:cNvPr id="3" name="Picture 2" descr="A person receiving a facial massage&#10;&#10;AI-generated content may be incorrect.">
            <a:extLst>
              <a:ext uri="{FF2B5EF4-FFF2-40B4-BE49-F238E27FC236}">
                <a16:creationId xmlns:a16="http://schemas.microsoft.com/office/drawing/2014/main" id="{9790B853-D365-95B3-5494-F49465524E26}"/>
              </a:ext>
            </a:extLst>
          </p:cNvPr>
          <p:cNvPicPr>
            <a:picLocks noChangeAspect="1"/>
          </p:cNvPicPr>
          <p:nvPr/>
        </p:nvPicPr>
        <p:blipFill>
          <a:blip r:embed="rId6" cstate="print">
            <a:extLst>
              <a:ext uri="{28A0092B-C50C-407E-A947-70E740481C1C}">
                <a14:useLocalDpi xmlns:a14="http://schemas.microsoft.com/office/drawing/2010/main"/>
              </a:ext>
            </a:extLst>
          </a:blip>
          <a:srcRect l="2826" r="5257"/>
          <a:stretch>
            <a:fillRect/>
          </a:stretch>
        </p:blipFill>
        <p:spPr>
          <a:xfrm>
            <a:off x="547687" y="2206933"/>
            <a:ext cx="2827942" cy="3529972"/>
          </a:xfrm>
          <a:prstGeom prst="rect">
            <a:avLst/>
          </a:prstGeom>
        </p:spPr>
      </p:pic>
      <p:sp>
        <p:nvSpPr>
          <p:cNvPr id="4" name="Rectangle 3">
            <a:extLst>
              <a:ext uri="{FF2B5EF4-FFF2-40B4-BE49-F238E27FC236}">
                <a16:creationId xmlns:a16="http://schemas.microsoft.com/office/drawing/2014/main" id="{E4D97ED6-CA26-0906-23E7-C9F29397D07E}"/>
              </a:ext>
            </a:extLst>
          </p:cNvPr>
          <p:cNvSpPr/>
          <p:nvPr/>
        </p:nvSpPr>
        <p:spPr>
          <a:xfrm>
            <a:off x="3375629" y="2206934"/>
            <a:ext cx="57155" cy="352997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29426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6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person, indoor&#10;&#10;Description automatically generated">
            <a:extLst>
              <a:ext uri="{FF2B5EF4-FFF2-40B4-BE49-F238E27FC236}">
                <a16:creationId xmlns:a16="http://schemas.microsoft.com/office/drawing/2014/main" id="{C745F6BB-D633-C40C-94B5-EE8BE20D3184}"/>
              </a:ext>
            </a:extLst>
          </p:cNvPr>
          <p:cNvPicPr>
            <a:picLocks noChangeAspect="1"/>
          </p:cNvPicPr>
          <p:nvPr/>
        </p:nvPicPr>
        <p:blipFill>
          <a:blip r:embed="rId2" cstate="print">
            <a:extLst>
              <a:ext uri="{28A0092B-C50C-407E-A947-70E740481C1C}">
                <a14:useLocalDpi xmlns:a14="http://schemas.microsoft.com/office/drawing/2010/main"/>
              </a:ext>
            </a:extLst>
          </a:blip>
          <a:srcRect/>
          <a:stretch>
            <a:fillRect/>
          </a:stretch>
        </p:blipFill>
        <p:spPr>
          <a:xfrm>
            <a:off x="7203988" y="1638793"/>
            <a:ext cx="3761030" cy="4608297"/>
          </a:xfrm>
          <a:prstGeom prst="rect">
            <a:avLst/>
          </a:prstGeom>
          <a:ln w="28575">
            <a:noFill/>
          </a:ln>
        </p:spPr>
      </p:pic>
      <p:sp>
        <p:nvSpPr>
          <p:cNvPr id="3" name="Title 1">
            <a:extLst>
              <a:ext uri="{FF2B5EF4-FFF2-40B4-BE49-F238E27FC236}">
                <a16:creationId xmlns:a16="http://schemas.microsoft.com/office/drawing/2014/main" id="{5D6E0551-9BA2-B94F-744C-A3AAD2B75514}"/>
              </a:ext>
            </a:extLst>
          </p:cNvPr>
          <p:cNvSpPr txBox="1">
            <a:spLocks/>
          </p:cNvSpPr>
          <p:nvPr/>
        </p:nvSpPr>
        <p:spPr>
          <a:xfrm>
            <a:off x="410569" y="656575"/>
            <a:ext cx="10621691"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dirty="0">
                <a:latin typeface="Aptos ExtraBold" panose="020B0004020202020204" pitchFamily="34" charset="0"/>
                <a:ea typeface="+mn-ea"/>
                <a:cs typeface="+mn-cs"/>
              </a:rPr>
              <a:t>GLACIAL® GLOSS: </a:t>
            </a:r>
            <a:r>
              <a:rPr lang="en-US" sz="4300" dirty="0">
                <a:solidFill>
                  <a:srgbClr val="A1DDE4"/>
                </a:solidFill>
                <a:latin typeface="Aptos ExtraBold" panose="020B0004020202020204" pitchFamily="34" charset="0"/>
                <a:ea typeface="+mn-ea"/>
                <a:cs typeface="+mn-cs"/>
              </a:rPr>
              <a:t>PACKAGE RECOMMENDATIONS</a:t>
            </a:r>
            <a:endParaRPr lang="en-US" sz="4300" dirty="0">
              <a:latin typeface="Aptos ExtraBold" panose="020B0004020202020204" pitchFamily="34" charset="0"/>
              <a:ea typeface="+mn-ea"/>
              <a:cs typeface="+mn-cs"/>
            </a:endParaRPr>
          </a:p>
        </p:txBody>
      </p:sp>
      <p:graphicFrame>
        <p:nvGraphicFramePr>
          <p:cNvPr id="8" name="Table 7">
            <a:extLst>
              <a:ext uri="{FF2B5EF4-FFF2-40B4-BE49-F238E27FC236}">
                <a16:creationId xmlns:a16="http://schemas.microsoft.com/office/drawing/2014/main" id="{46A5B267-D278-B12A-30E6-CC0BEE444898}"/>
              </a:ext>
            </a:extLst>
          </p:cNvPr>
          <p:cNvGraphicFramePr>
            <a:graphicFrameLocks noGrp="1"/>
          </p:cNvGraphicFramePr>
          <p:nvPr>
            <p:extLst>
              <p:ext uri="{D42A27DB-BD31-4B8C-83A1-F6EECF244321}">
                <p14:modId xmlns:p14="http://schemas.microsoft.com/office/powerpoint/2010/main" val="3671254639"/>
              </p:ext>
            </p:extLst>
          </p:nvPr>
        </p:nvGraphicFramePr>
        <p:xfrm>
          <a:off x="795647" y="1638795"/>
          <a:ext cx="6408342" cy="4608297"/>
        </p:xfrm>
        <a:graphic>
          <a:graphicData uri="http://schemas.openxmlformats.org/drawingml/2006/table">
            <a:tbl>
              <a:tblPr firstRow="1">
                <a:tableStyleId>{5C22544A-7EE6-4342-B048-85BDC9FD1C3A}</a:tableStyleId>
              </a:tblPr>
              <a:tblGrid>
                <a:gridCol w="6408342">
                  <a:extLst>
                    <a:ext uri="{9D8B030D-6E8A-4147-A177-3AD203B41FA5}">
                      <a16:colId xmlns:a16="http://schemas.microsoft.com/office/drawing/2014/main" val="1802918432"/>
                    </a:ext>
                  </a:extLst>
                </a:gridCol>
              </a:tblGrid>
              <a:tr h="1065833">
                <a:tc>
                  <a:txBody>
                    <a:bodyPr/>
                    <a:lstStyle/>
                    <a:p>
                      <a:pPr marL="0" algn="ctr" rtl="0" eaLnBrk="1" latinLnBrk="0" hangingPunct="1">
                        <a:lnSpc>
                          <a:spcPts val="2200"/>
                        </a:lnSpc>
                      </a:pPr>
                      <a:r>
                        <a:rPr lang="en-US" sz="1800" b="1" i="0" kern="1200" dirty="0">
                          <a:solidFill>
                            <a:srgbClr val="041E42"/>
                          </a:solidFill>
                          <a:latin typeface="Aptos"/>
                          <a:ea typeface="+mn-ea"/>
                          <a:cs typeface="+mn-cs"/>
                        </a:rPr>
                        <a:t>For the improvement in the appearance</a:t>
                      </a:r>
                    </a:p>
                    <a:p>
                      <a:pPr marL="0" algn="ctr" rtl="0" eaLnBrk="1" latinLnBrk="0" hangingPunct="1">
                        <a:lnSpc>
                          <a:spcPts val="2200"/>
                        </a:lnSpc>
                      </a:pPr>
                      <a:r>
                        <a:rPr lang="en-US" sz="1800" b="1" i="0" kern="1200" dirty="0">
                          <a:solidFill>
                            <a:srgbClr val="041E42"/>
                          </a:solidFill>
                          <a:latin typeface="Aptos"/>
                          <a:ea typeface="+mn-ea"/>
                          <a:cs typeface="+mn-cs"/>
                        </a:rPr>
                        <a:t>of skin tone evenness, radiance, and the reduction</a:t>
                      </a:r>
                    </a:p>
                    <a:p>
                      <a:pPr marL="0" algn="ctr" rtl="0" eaLnBrk="1" latinLnBrk="0" hangingPunct="1">
                        <a:lnSpc>
                          <a:spcPts val="2200"/>
                        </a:lnSpc>
                      </a:pPr>
                      <a:r>
                        <a:rPr lang="en-US" sz="1800" b="1" i="0" kern="1200" dirty="0">
                          <a:solidFill>
                            <a:srgbClr val="041E42"/>
                          </a:solidFill>
                          <a:latin typeface="Aptos"/>
                          <a:ea typeface="+mn-ea"/>
                          <a:cs typeface="+mn-cs"/>
                        </a:rPr>
                        <a:t>of redness and puffiness </a:t>
                      </a:r>
                    </a:p>
                  </a:txBody>
                  <a:tcPr marL="92477" marR="92477" marT="46238" marB="46238" anchor="ctr">
                    <a:solidFill>
                      <a:schemeClr val="bg1"/>
                    </a:solidFill>
                  </a:tcPr>
                </a:tc>
                <a:extLst>
                  <a:ext uri="{0D108BD9-81ED-4DB2-BD59-A6C34878D82A}">
                    <a16:rowId xmlns:a16="http://schemas.microsoft.com/office/drawing/2014/main" val="4169454977"/>
                  </a:ext>
                </a:extLst>
              </a:tr>
              <a:tr h="3542464">
                <a:tc>
                  <a:txBody>
                    <a:bodyPr/>
                    <a:lstStyle/>
                    <a:p>
                      <a:pPr marL="171450" lvl="1" indent="0" algn="l" defTabSz="914400" rtl="0" eaLnBrk="1" latinLnBrk="0" hangingPunct="1">
                        <a:lnSpc>
                          <a:spcPct val="100000"/>
                        </a:lnSpc>
                        <a:spcBef>
                          <a:spcPts val="0"/>
                        </a:spcBef>
                        <a:spcAft>
                          <a:spcPts val="0"/>
                        </a:spcAft>
                        <a:buFont typeface="Arial" panose="020B0604020202020204" pitchFamily="34" charset="0"/>
                        <a:buNone/>
                      </a:pPr>
                      <a:endParaRPr lang="en-US" sz="1800" b="1" i="0" kern="1200" dirty="0">
                        <a:solidFill>
                          <a:srgbClr val="041E42"/>
                        </a:solidFill>
                        <a:latin typeface="Aptos" panose="020B0004020202020204" pitchFamily="34" charset="0"/>
                        <a:ea typeface="+mn-ea"/>
                        <a:cs typeface="+mn-cs"/>
                      </a:endParaRPr>
                    </a:p>
                    <a:p>
                      <a:pPr marL="1085850" lvl="3" indent="0" algn="l" defTabSz="914400" rtl="0" eaLnBrk="1" latinLnBrk="0" hangingPunct="1">
                        <a:lnSpc>
                          <a:spcPct val="100000"/>
                        </a:lnSpc>
                        <a:spcBef>
                          <a:spcPts val="0"/>
                        </a:spcBef>
                        <a:spcAft>
                          <a:spcPts val="0"/>
                        </a:spcAft>
                        <a:buFont typeface="Arial" panose="020B0604020202020204" pitchFamily="34" charset="0"/>
                        <a:buNone/>
                      </a:pPr>
                      <a:r>
                        <a:rPr lang="en-US" sz="1800" b="1" i="0" kern="1200" dirty="0">
                          <a:solidFill>
                            <a:srgbClr val="041E42"/>
                          </a:solidFill>
                          <a:latin typeface="Aptos"/>
                          <a:ea typeface="+mn-ea"/>
                          <a:cs typeface="+mn-cs"/>
                        </a:rPr>
                        <a:t>Deliver 3 or more treatments</a:t>
                      </a:r>
                      <a:br>
                        <a:rPr lang="en-US" sz="1800" b="1" i="0" kern="1200" dirty="0">
                          <a:solidFill>
                            <a:srgbClr val="041E42"/>
                          </a:solidFill>
                          <a:latin typeface="Aptos"/>
                          <a:ea typeface="+mn-ea"/>
                          <a:cs typeface="+mn-cs"/>
                        </a:rPr>
                      </a:br>
                      <a:r>
                        <a:rPr lang="en-US" sz="1800" b="1" i="0" kern="1200" dirty="0">
                          <a:solidFill>
                            <a:srgbClr val="041E42"/>
                          </a:solidFill>
                          <a:latin typeface="Aptos"/>
                          <a:ea typeface="+mn-ea"/>
                          <a:cs typeface="+mn-cs"/>
                        </a:rPr>
                        <a:t>depending on: </a:t>
                      </a:r>
                    </a:p>
                    <a:p>
                      <a:pPr marL="1828800" lvl="5" indent="-285750" algn="l" defTabSz="914400" rtl="0" eaLnBrk="1" latinLnBrk="0" hangingPunct="1">
                        <a:lnSpc>
                          <a:spcPct val="100000"/>
                        </a:lnSpc>
                        <a:spcBef>
                          <a:spcPts val="0"/>
                        </a:spcBef>
                        <a:spcAft>
                          <a:spcPts val="0"/>
                        </a:spcAft>
                        <a:buFont typeface="Arial" panose="020B0604020202020204" pitchFamily="34" charset="0"/>
                        <a:buChar char="•"/>
                      </a:pPr>
                      <a:r>
                        <a:rPr lang="en-US" sz="1600" b="0" i="0" kern="1200" dirty="0">
                          <a:solidFill>
                            <a:srgbClr val="041E42"/>
                          </a:solidFill>
                          <a:latin typeface="Aptos"/>
                          <a:ea typeface="+mn-ea"/>
                          <a:cs typeface="+mn-cs"/>
                        </a:rPr>
                        <a:t>Baseline condition</a:t>
                      </a:r>
                    </a:p>
                    <a:p>
                      <a:pPr marL="1828800" lvl="5" indent="-285750" algn="l" defTabSz="914400" rtl="0" eaLnBrk="1" latinLnBrk="0" hangingPunct="1">
                        <a:lnSpc>
                          <a:spcPct val="100000"/>
                        </a:lnSpc>
                        <a:spcBef>
                          <a:spcPts val="0"/>
                        </a:spcBef>
                        <a:spcAft>
                          <a:spcPts val="0"/>
                        </a:spcAft>
                        <a:buFont typeface="Arial" panose="020B0604020202020204" pitchFamily="34" charset="0"/>
                        <a:buChar char="•"/>
                      </a:pPr>
                      <a:r>
                        <a:rPr lang="en-US" sz="1600" b="0" i="0" kern="1200" dirty="0">
                          <a:solidFill>
                            <a:srgbClr val="041E42"/>
                          </a:solidFill>
                          <a:latin typeface="Aptos"/>
                          <a:ea typeface="+mn-ea"/>
                          <a:cs typeface="+mn-cs"/>
                        </a:rPr>
                        <a:t>Patient expectations </a:t>
                      </a:r>
                    </a:p>
                    <a:p>
                      <a:pPr marL="1828800" lvl="5" indent="-285750" algn="l" defTabSz="914400" rtl="0" eaLnBrk="1" latinLnBrk="0" hangingPunct="1">
                        <a:lnSpc>
                          <a:spcPct val="100000"/>
                        </a:lnSpc>
                        <a:spcBef>
                          <a:spcPts val="0"/>
                        </a:spcBef>
                        <a:spcAft>
                          <a:spcPts val="0"/>
                        </a:spcAft>
                        <a:buFont typeface="Arial" panose="020B0604020202020204" pitchFamily="34" charset="0"/>
                        <a:buChar char="•"/>
                      </a:pPr>
                      <a:r>
                        <a:rPr lang="en-US" sz="1600" b="0" i="0" kern="1200" dirty="0">
                          <a:solidFill>
                            <a:srgbClr val="041E42"/>
                          </a:solidFill>
                          <a:latin typeface="Aptos"/>
                          <a:ea typeface="+mn-ea"/>
                          <a:cs typeface="+mn-cs"/>
                        </a:rPr>
                        <a:t>Interim outcomes </a:t>
                      </a:r>
                    </a:p>
                    <a:p>
                      <a:pPr marL="1828800" lvl="5" indent="-285750" algn="l" defTabSz="914400" rtl="0" eaLnBrk="1" latinLnBrk="0" hangingPunct="1">
                        <a:lnSpc>
                          <a:spcPct val="100000"/>
                        </a:lnSpc>
                        <a:spcBef>
                          <a:spcPts val="0"/>
                        </a:spcBef>
                        <a:spcAft>
                          <a:spcPts val="0"/>
                        </a:spcAft>
                        <a:buFont typeface="Arial" panose="020B0604020202020204" pitchFamily="34" charset="0"/>
                        <a:buChar char="•"/>
                      </a:pPr>
                      <a:r>
                        <a:rPr lang="en-US" sz="1600" b="0" i="0" kern="1200" dirty="0">
                          <a:solidFill>
                            <a:srgbClr val="041E42"/>
                          </a:solidFill>
                          <a:latin typeface="Aptos"/>
                          <a:ea typeface="+mn-ea"/>
                          <a:cs typeface="+mn-cs"/>
                        </a:rPr>
                        <a:t>Treatments every 4 weeks</a:t>
                      </a:r>
                      <a:br>
                        <a:rPr lang="en-US" sz="1600" b="0" i="0" kern="1200" dirty="0">
                          <a:solidFill>
                            <a:srgbClr val="041E42"/>
                          </a:solidFill>
                          <a:latin typeface="Aptos"/>
                          <a:ea typeface="+mn-ea"/>
                          <a:cs typeface="+mn-cs"/>
                        </a:rPr>
                      </a:br>
                      <a:endParaRPr lang="en-US" sz="1600" b="0" i="0" kern="1200" dirty="0">
                        <a:solidFill>
                          <a:srgbClr val="041E42"/>
                        </a:solidFill>
                        <a:latin typeface="Aptos"/>
                        <a:ea typeface="+mn-ea"/>
                        <a:cs typeface="+mn-cs"/>
                      </a:endParaRPr>
                    </a:p>
                    <a:p>
                      <a:pPr marL="171450" lvl="1" indent="0" algn="l" rtl="0" eaLnBrk="1" latinLnBrk="0" hangingPunct="1">
                        <a:lnSpc>
                          <a:spcPct val="100000"/>
                        </a:lnSpc>
                        <a:spcBef>
                          <a:spcPts val="600"/>
                        </a:spcBef>
                        <a:spcAft>
                          <a:spcPts val="600"/>
                        </a:spcAft>
                        <a:buFont typeface="Arial" panose="020B0604020202020204" pitchFamily="34" charset="0"/>
                        <a:buNone/>
                      </a:pPr>
                      <a:r>
                        <a:rPr lang="en-US" sz="1600" b="1" i="0" u="sng" kern="1200" dirty="0">
                          <a:solidFill>
                            <a:srgbClr val="041E42"/>
                          </a:solidFill>
                          <a:latin typeface="Aptos"/>
                          <a:ea typeface="+mn-ea"/>
                          <a:cs typeface="+mn-cs"/>
                        </a:rPr>
                        <a:t>NOTE</a:t>
                      </a:r>
                      <a:r>
                        <a:rPr lang="en-US" sz="1600" b="1" i="0" u="none" kern="1200" dirty="0">
                          <a:solidFill>
                            <a:srgbClr val="041E42"/>
                          </a:solidFill>
                          <a:latin typeface="Aptos"/>
                          <a:ea typeface="+mn-ea"/>
                          <a:cs typeface="+mn-cs"/>
                        </a:rPr>
                        <a:t>: </a:t>
                      </a:r>
                      <a:r>
                        <a:rPr lang="en-US" sz="1400" b="0" i="0" kern="1200" dirty="0">
                          <a:solidFill>
                            <a:srgbClr val="041E42"/>
                          </a:solidFill>
                          <a:latin typeface="Aptos"/>
                          <a:ea typeface="+mn-ea"/>
                          <a:cs typeface="+mn-cs"/>
                        </a:rPr>
                        <a:t>To boost efficacy, consider starting with a single Glacial® Gloss treatment followed by Glacial Glide treatments repeated every 1-2 weeks.</a:t>
                      </a:r>
                      <a:br>
                        <a:rPr lang="en-US" sz="1400" b="0" i="0" kern="1200" dirty="0">
                          <a:solidFill>
                            <a:srgbClr val="041E42"/>
                          </a:solidFill>
                          <a:latin typeface="Aptos"/>
                          <a:ea typeface="+mn-ea"/>
                          <a:cs typeface="+mn-cs"/>
                        </a:rPr>
                      </a:br>
                      <a:endParaRPr lang="en-US" sz="1600" b="0" i="0" kern="1200" dirty="0">
                        <a:solidFill>
                          <a:srgbClr val="041E42"/>
                        </a:solidFill>
                        <a:latin typeface="Aptos"/>
                        <a:ea typeface="+mn-ea"/>
                        <a:cs typeface="+mn-cs"/>
                      </a:endParaRPr>
                    </a:p>
                  </a:txBody>
                  <a:tcPr marL="92477" marR="92477" marT="46238" marB="46238" anchor="ctr">
                    <a:solidFill>
                      <a:srgbClr val="A1DDE4"/>
                    </a:solidFill>
                  </a:tcPr>
                </a:tc>
                <a:extLst>
                  <a:ext uri="{0D108BD9-81ED-4DB2-BD59-A6C34878D82A}">
                    <a16:rowId xmlns:a16="http://schemas.microsoft.com/office/drawing/2014/main" val="2977117110"/>
                  </a:ext>
                </a:extLst>
              </a:tr>
            </a:tbl>
          </a:graphicData>
        </a:graphic>
      </p:graphicFrame>
    </p:spTree>
    <p:extLst>
      <p:ext uri="{BB962C8B-B14F-4D97-AF65-F5344CB8AC3E}">
        <p14:creationId xmlns:p14="http://schemas.microsoft.com/office/powerpoint/2010/main" val="21087360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92B007-A021-8B1E-1A0F-75E426FE62F5}"/>
            </a:ext>
          </a:extLst>
        </p:cNvPr>
        <p:cNvGrpSpPr/>
        <p:nvPr/>
      </p:nvGrpSpPr>
      <p:grpSpPr>
        <a:xfrm>
          <a:off x="0" y="0"/>
          <a:ext cx="0" cy="0"/>
          <a:chOff x="0" y="0"/>
          <a:chExt cx="0" cy="0"/>
        </a:xfrm>
      </p:grpSpPr>
      <p:sp>
        <p:nvSpPr>
          <p:cNvPr id="12" name="TextBox 11">
            <a:extLst>
              <a:ext uri="{FF2B5EF4-FFF2-40B4-BE49-F238E27FC236}">
                <a16:creationId xmlns:a16="http://schemas.microsoft.com/office/drawing/2014/main" id="{D1036CCB-3162-2F91-9D39-516763752C15}"/>
              </a:ext>
            </a:extLst>
          </p:cNvPr>
          <p:cNvSpPr txBox="1"/>
          <p:nvPr/>
        </p:nvSpPr>
        <p:spPr>
          <a:xfrm>
            <a:off x="1729946" y="3472249"/>
            <a:ext cx="184731" cy="369332"/>
          </a:xfrm>
          <a:prstGeom prst="rect">
            <a:avLst/>
          </a:prstGeom>
          <a:noFill/>
        </p:spPr>
        <p:txBody>
          <a:bodyPr wrap="none" rtlCol="0">
            <a:spAutoFit/>
          </a:bodyPr>
          <a:lstStyle/>
          <a:p>
            <a:endParaRPr lang="en-US">
              <a:latin typeface="Aptos" panose="020B0004020202020204" pitchFamily="34" charset="0"/>
            </a:endParaRPr>
          </a:p>
        </p:txBody>
      </p:sp>
      <p:sp>
        <p:nvSpPr>
          <p:cNvPr id="17" name="Text Placeholder 3">
            <a:extLst>
              <a:ext uri="{FF2B5EF4-FFF2-40B4-BE49-F238E27FC236}">
                <a16:creationId xmlns:a16="http://schemas.microsoft.com/office/drawing/2014/main" id="{F98EFF07-17D2-8D6C-2D28-E30C3BF8B843}"/>
              </a:ext>
            </a:extLst>
          </p:cNvPr>
          <p:cNvSpPr txBox="1">
            <a:spLocks/>
          </p:cNvSpPr>
          <p:nvPr/>
        </p:nvSpPr>
        <p:spPr>
          <a:xfrm>
            <a:off x="1009403" y="2335296"/>
            <a:ext cx="9415463" cy="66675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Shapiro Pro 52 Middle" panose="020B0503050000020004"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Shapiro Pro 52 Middle" panose="020B05030500000200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Shapiro Pro 52 Middle" panose="020B05030500000200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hapiro Pro 52 Middle" panose="020B05030500000200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hapiro Pro 52 Middle" panose="020B05030500000200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5400" b="1" dirty="0">
                <a:solidFill>
                  <a:srgbClr val="A1DDE4"/>
                </a:solidFill>
                <a:latin typeface="Aptos" panose="020B0004020202020204" pitchFamily="34" charset="0"/>
                <a:ea typeface="+mj-ea"/>
                <a:cs typeface="+mj-cs"/>
              </a:rPr>
              <a:t>MODULE 6:</a:t>
            </a:r>
          </a:p>
          <a:p>
            <a:pPr marL="0" indent="0">
              <a:buFont typeface="Arial" panose="020B0604020202020204" pitchFamily="34" charset="0"/>
              <a:buNone/>
            </a:pPr>
            <a:r>
              <a:rPr lang="en-US" b="1" dirty="0">
                <a:latin typeface="Aptos" panose="020B0004020202020204" pitchFamily="34" charset="0"/>
                <a:ea typeface="+mj-ea"/>
                <a:cs typeface="+mj-cs"/>
              </a:rPr>
              <a:t>            Glacial® Glide Overview</a:t>
            </a:r>
          </a:p>
        </p:txBody>
      </p:sp>
      <p:sp>
        <p:nvSpPr>
          <p:cNvPr id="18" name="Chevron 17">
            <a:extLst>
              <a:ext uri="{FF2B5EF4-FFF2-40B4-BE49-F238E27FC236}">
                <a16:creationId xmlns:a16="http://schemas.microsoft.com/office/drawing/2014/main" id="{61E637F8-B8AC-9A29-ED38-5C4D27B8C354}"/>
              </a:ext>
            </a:extLst>
          </p:cNvPr>
          <p:cNvSpPr/>
          <p:nvPr/>
        </p:nvSpPr>
        <p:spPr>
          <a:xfrm>
            <a:off x="1626921" y="3318448"/>
            <a:ext cx="173358" cy="221104"/>
          </a:xfrm>
          <a:prstGeom prst="chevron">
            <a:avLst/>
          </a:prstGeom>
          <a:solidFill>
            <a:srgbClr val="A1DDE4"/>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US">
              <a:latin typeface="Aptos" panose="020B0004020202020204" pitchFamily="34" charset="0"/>
            </a:endParaRPr>
          </a:p>
        </p:txBody>
      </p:sp>
      <p:sp>
        <p:nvSpPr>
          <p:cNvPr id="2" name="Freeform 3">
            <a:extLst>
              <a:ext uri="{FF2B5EF4-FFF2-40B4-BE49-F238E27FC236}">
                <a16:creationId xmlns:a16="http://schemas.microsoft.com/office/drawing/2014/main" id="{CD8D2EC7-F696-8030-5398-88CFF4135724}"/>
              </a:ext>
            </a:extLst>
          </p:cNvPr>
          <p:cNvSpPr>
            <a:spLocks noChangeAspect="1"/>
          </p:cNvSpPr>
          <p:nvPr/>
        </p:nvSpPr>
        <p:spPr>
          <a:xfrm rot="1030544">
            <a:off x="8647888" y="169954"/>
            <a:ext cx="4579469" cy="6518092"/>
          </a:xfrm>
          <a:custGeom>
            <a:avLst/>
            <a:gdLst/>
            <a:ahLst/>
            <a:cxnLst/>
            <a:rect l="l" t="t" r="r" b="b"/>
            <a:pathLst>
              <a:path w="5938593" h="8907889">
                <a:moveTo>
                  <a:pt x="0" y="0"/>
                </a:moveTo>
                <a:lnTo>
                  <a:pt x="5938593" y="0"/>
                </a:lnTo>
                <a:lnTo>
                  <a:pt x="5938593" y="8907889"/>
                </a:lnTo>
                <a:lnTo>
                  <a:pt x="0" y="8907889"/>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a:latin typeface="Aptos" panose="020B0004020202020204" pitchFamily="34" charset="0"/>
            </a:endParaRPr>
          </a:p>
        </p:txBody>
      </p:sp>
    </p:spTree>
    <p:extLst>
      <p:ext uri="{BB962C8B-B14F-4D97-AF65-F5344CB8AC3E}">
        <p14:creationId xmlns:p14="http://schemas.microsoft.com/office/powerpoint/2010/main" val="40865873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A61EAE-920F-9B27-A7D1-DAB019958F24}"/>
            </a:ext>
          </a:extLst>
        </p:cNvPr>
        <p:cNvGrpSpPr/>
        <p:nvPr/>
      </p:nvGrpSpPr>
      <p:grpSpPr>
        <a:xfrm>
          <a:off x="0" y="0"/>
          <a:ext cx="0" cy="0"/>
          <a:chOff x="0" y="0"/>
          <a:chExt cx="0" cy="0"/>
        </a:xfrm>
      </p:grpSpPr>
      <p:pic>
        <p:nvPicPr>
          <p:cNvPr id="2" name="Picture 1" descr="A comparison of a person&amp;#39;s face&#10;&#10;AI-generated content may be incorrect.">
            <a:extLst>
              <a:ext uri="{FF2B5EF4-FFF2-40B4-BE49-F238E27FC236}">
                <a16:creationId xmlns:a16="http://schemas.microsoft.com/office/drawing/2014/main" id="{41A09ED2-2AFD-4128-6BD0-5AA5108CBE8E}"/>
              </a:ext>
            </a:extLst>
          </p:cNvPr>
          <p:cNvPicPr>
            <a:picLocks noChangeAspect="1"/>
          </p:cNvPicPr>
          <p:nvPr/>
        </p:nvPicPr>
        <p:blipFill>
          <a:blip r:embed="rId3"/>
          <a:stretch>
            <a:fillRect/>
          </a:stretch>
        </p:blipFill>
        <p:spPr>
          <a:xfrm>
            <a:off x="0" y="933450"/>
            <a:ext cx="12192000" cy="3048000"/>
          </a:xfrm>
          <a:prstGeom prst="rect">
            <a:avLst/>
          </a:prstGeom>
        </p:spPr>
      </p:pic>
      <p:pic>
        <p:nvPicPr>
          <p:cNvPr id="3" name="Picture 2" descr="A collage of a person&amp;#39;s face&#10;&#10;AI-generated content may be incorrect.">
            <a:extLst>
              <a:ext uri="{FF2B5EF4-FFF2-40B4-BE49-F238E27FC236}">
                <a16:creationId xmlns:a16="http://schemas.microsoft.com/office/drawing/2014/main" id="{7E0D8E13-F8C2-16F9-9DC3-94EEFAD9434C}"/>
              </a:ext>
            </a:extLst>
          </p:cNvPr>
          <p:cNvPicPr>
            <a:picLocks noChangeAspect="1"/>
          </p:cNvPicPr>
          <p:nvPr/>
        </p:nvPicPr>
        <p:blipFill>
          <a:blip r:embed="rId4"/>
          <a:stretch>
            <a:fillRect/>
          </a:stretch>
        </p:blipFill>
        <p:spPr>
          <a:xfrm>
            <a:off x="0" y="3305175"/>
            <a:ext cx="12192000" cy="3048000"/>
          </a:xfrm>
          <a:prstGeom prst="rect">
            <a:avLst/>
          </a:prstGeom>
        </p:spPr>
      </p:pic>
      <p:pic>
        <p:nvPicPr>
          <p:cNvPr id="6" name="Picture 5" descr="A comparison of a person's face&#10;&#10;AI-generated content may be incorrect.">
            <a:extLst>
              <a:ext uri="{FF2B5EF4-FFF2-40B4-BE49-F238E27FC236}">
                <a16:creationId xmlns:a16="http://schemas.microsoft.com/office/drawing/2014/main" id="{94C3CE45-6C47-E241-B069-1309EBD83077}"/>
              </a:ext>
            </a:extLst>
          </p:cNvPr>
          <p:cNvPicPr>
            <a:picLocks noChangeAspect="1"/>
          </p:cNvPicPr>
          <p:nvPr/>
        </p:nvPicPr>
        <p:blipFill>
          <a:blip r:embed="rId3">
            <a:extLst>
              <a:ext uri="{28A0092B-C50C-407E-A947-70E740481C1C}">
                <a14:useLocalDpi xmlns:a14="http://schemas.microsoft.com/office/drawing/2010/main"/>
              </a:ext>
            </a:extLst>
          </a:blip>
          <a:srcRect/>
          <a:stretch/>
        </p:blipFill>
        <p:spPr>
          <a:xfrm>
            <a:off x="102655" y="932910"/>
            <a:ext cx="12151937" cy="3037984"/>
          </a:xfrm>
          <a:prstGeom prst="rect">
            <a:avLst/>
          </a:prstGeom>
        </p:spPr>
      </p:pic>
      <p:pic>
        <p:nvPicPr>
          <p:cNvPr id="8" name="Picture 7" descr="A collage of a person's face&#10;&#10;AI-generated content may be incorrect.">
            <a:extLst>
              <a:ext uri="{FF2B5EF4-FFF2-40B4-BE49-F238E27FC236}">
                <a16:creationId xmlns:a16="http://schemas.microsoft.com/office/drawing/2014/main" id="{1FA854DD-9A1F-DBBC-6733-9FA2AD9E4E07}"/>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112082" y="3302383"/>
            <a:ext cx="12151937" cy="3037984"/>
          </a:xfrm>
          <a:prstGeom prst="rect">
            <a:avLst/>
          </a:prstGeom>
        </p:spPr>
      </p:pic>
      <p:sp>
        <p:nvSpPr>
          <p:cNvPr id="17" name="TextBox 16">
            <a:extLst>
              <a:ext uri="{FF2B5EF4-FFF2-40B4-BE49-F238E27FC236}">
                <a16:creationId xmlns:a16="http://schemas.microsoft.com/office/drawing/2014/main" id="{2B59930E-069D-EDCB-EC4C-E11F2A809FB5}"/>
              </a:ext>
            </a:extLst>
          </p:cNvPr>
          <p:cNvSpPr txBox="1"/>
          <p:nvPr/>
        </p:nvSpPr>
        <p:spPr>
          <a:xfrm>
            <a:off x="553024" y="547927"/>
            <a:ext cx="5937587" cy="753924"/>
          </a:xfrm>
          <a:prstGeom prst="rect">
            <a:avLst/>
          </a:prstGeom>
          <a:noFill/>
        </p:spPr>
        <p:txBody>
          <a:bodyPr wrap="none" rtlCol="0">
            <a:spAutoFit/>
          </a:bodyPr>
          <a:lstStyle/>
          <a:p>
            <a:r>
              <a:rPr lang="en-US" sz="4299">
                <a:solidFill>
                  <a:srgbClr val="FFFFFF"/>
                </a:solidFill>
                <a:latin typeface="Aptos ExtraBold" panose="020B0004020202020204" pitchFamily="34" charset="0"/>
              </a:rPr>
              <a:t>TREATMENT OPTIONS </a:t>
            </a:r>
            <a:r>
              <a:rPr lang="en-US" sz="4299">
                <a:solidFill>
                  <a:srgbClr val="FFFFFF"/>
                </a:solidFill>
                <a:latin typeface="Aptos Light" panose="020B0004020202020204" pitchFamily="34" charset="0"/>
              </a:rPr>
              <a:t>|</a:t>
            </a:r>
            <a:endParaRPr lang="en-US" sz="4299">
              <a:solidFill>
                <a:srgbClr val="FFFFFF"/>
              </a:solidFill>
              <a:latin typeface="Aptos ExtraBold" panose="020B0004020202020204" pitchFamily="34" charset="0"/>
            </a:endParaRPr>
          </a:p>
        </p:txBody>
      </p:sp>
      <p:sp>
        <p:nvSpPr>
          <p:cNvPr id="18" name="TextBox 17">
            <a:extLst>
              <a:ext uri="{FF2B5EF4-FFF2-40B4-BE49-F238E27FC236}">
                <a16:creationId xmlns:a16="http://schemas.microsoft.com/office/drawing/2014/main" id="{D213C15B-2794-8E56-718A-565F43C52364}"/>
              </a:ext>
            </a:extLst>
          </p:cNvPr>
          <p:cNvSpPr txBox="1"/>
          <p:nvPr/>
        </p:nvSpPr>
        <p:spPr>
          <a:xfrm>
            <a:off x="6338425" y="609745"/>
            <a:ext cx="3489225" cy="646331"/>
          </a:xfrm>
          <a:prstGeom prst="rect">
            <a:avLst/>
          </a:prstGeom>
          <a:noFill/>
        </p:spPr>
        <p:txBody>
          <a:bodyPr wrap="none" rtlCol="0">
            <a:spAutoFit/>
          </a:bodyPr>
          <a:lstStyle/>
          <a:p>
            <a:pPr>
              <a:spcBef>
                <a:spcPct val="20000"/>
              </a:spcBef>
            </a:pPr>
            <a:r>
              <a:rPr lang="en-US" sz="3600" dirty="0">
                <a:solidFill>
                  <a:srgbClr val="9DDBE5"/>
                </a:solidFill>
                <a:effectLst>
                  <a:outerShdw blurRad="38100" dist="38100" dir="2700000" algn="tl">
                    <a:srgbClr val="000000">
                      <a:alpha val="43137"/>
                    </a:srgbClr>
                  </a:outerShdw>
                </a:effectLst>
                <a:latin typeface="Aptos" panose="020B0004020202020204" pitchFamily="34" charset="0"/>
                <a:cs typeface="Times New Roman" panose="02020603050405020304" pitchFamily="18" charset="0"/>
              </a:rPr>
              <a:t>GLACIAL® GLIDE</a:t>
            </a:r>
          </a:p>
        </p:txBody>
      </p:sp>
      <p:sp>
        <p:nvSpPr>
          <p:cNvPr id="26" name="Rectangle 25">
            <a:extLst>
              <a:ext uri="{FF2B5EF4-FFF2-40B4-BE49-F238E27FC236}">
                <a16:creationId xmlns:a16="http://schemas.microsoft.com/office/drawing/2014/main" id="{1DA6A5D5-DF75-6A66-7DC0-7A8564D4B2C6}"/>
              </a:ext>
            </a:extLst>
          </p:cNvPr>
          <p:cNvSpPr/>
          <p:nvPr/>
        </p:nvSpPr>
        <p:spPr>
          <a:xfrm>
            <a:off x="165243" y="3333994"/>
            <a:ext cx="3835700" cy="298967"/>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13" name="Rectangle 12">
            <a:extLst>
              <a:ext uri="{FF2B5EF4-FFF2-40B4-BE49-F238E27FC236}">
                <a16:creationId xmlns:a16="http://schemas.microsoft.com/office/drawing/2014/main" id="{3FB1F665-1955-DC98-F24D-3DD49FA9FDB5}"/>
              </a:ext>
            </a:extLst>
          </p:cNvPr>
          <p:cNvSpPr/>
          <p:nvPr/>
        </p:nvSpPr>
        <p:spPr>
          <a:xfrm>
            <a:off x="177526" y="5689240"/>
            <a:ext cx="3835700" cy="298967"/>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19" name="Rectangle 18">
            <a:extLst>
              <a:ext uri="{FF2B5EF4-FFF2-40B4-BE49-F238E27FC236}">
                <a16:creationId xmlns:a16="http://schemas.microsoft.com/office/drawing/2014/main" id="{37ACE6C5-DE07-666C-1F2E-658A688F5104}"/>
              </a:ext>
            </a:extLst>
          </p:cNvPr>
          <p:cNvSpPr/>
          <p:nvPr/>
        </p:nvSpPr>
        <p:spPr>
          <a:xfrm>
            <a:off x="4166820" y="5689240"/>
            <a:ext cx="3835700" cy="298967"/>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21" name="Rectangle 20">
            <a:extLst>
              <a:ext uri="{FF2B5EF4-FFF2-40B4-BE49-F238E27FC236}">
                <a16:creationId xmlns:a16="http://schemas.microsoft.com/office/drawing/2014/main" id="{89D98A9D-11DE-DFCF-DA37-DCFF328099CC}"/>
              </a:ext>
            </a:extLst>
          </p:cNvPr>
          <p:cNvSpPr/>
          <p:nvPr/>
        </p:nvSpPr>
        <p:spPr>
          <a:xfrm>
            <a:off x="8156115" y="5689240"/>
            <a:ext cx="3835700" cy="298967"/>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23" name="Rectangle 22">
            <a:extLst>
              <a:ext uri="{FF2B5EF4-FFF2-40B4-BE49-F238E27FC236}">
                <a16:creationId xmlns:a16="http://schemas.microsoft.com/office/drawing/2014/main" id="{41891D93-8B2C-B683-9BD3-F39757221D75}"/>
              </a:ext>
            </a:extLst>
          </p:cNvPr>
          <p:cNvSpPr/>
          <p:nvPr/>
        </p:nvSpPr>
        <p:spPr>
          <a:xfrm>
            <a:off x="4169105" y="3333994"/>
            <a:ext cx="3835700" cy="298967"/>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25" name="Rectangle 24">
            <a:extLst>
              <a:ext uri="{FF2B5EF4-FFF2-40B4-BE49-F238E27FC236}">
                <a16:creationId xmlns:a16="http://schemas.microsoft.com/office/drawing/2014/main" id="{11D70EDB-24DB-FEF2-18CB-6D9A7EA6C9E2}"/>
              </a:ext>
            </a:extLst>
          </p:cNvPr>
          <p:cNvSpPr/>
          <p:nvPr/>
        </p:nvSpPr>
        <p:spPr>
          <a:xfrm>
            <a:off x="8168485" y="3333994"/>
            <a:ext cx="3835700" cy="298967"/>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5" name="TextBox 4">
            <a:extLst>
              <a:ext uri="{FF2B5EF4-FFF2-40B4-BE49-F238E27FC236}">
                <a16:creationId xmlns:a16="http://schemas.microsoft.com/office/drawing/2014/main" id="{CCB5ADEF-0C45-2F40-A23D-5BFEEF934040}"/>
              </a:ext>
            </a:extLst>
          </p:cNvPr>
          <p:cNvSpPr txBox="1"/>
          <p:nvPr/>
        </p:nvSpPr>
        <p:spPr>
          <a:xfrm>
            <a:off x="876169" y="5667692"/>
            <a:ext cx="2611095" cy="338554"/>
          </a:xfrm>
          <a:prstGeom prst="rect">
            <a:avLst/>
          </a:prstGeom>
          <a:noFill/>
          <a:ln w="25400">
            <a:noFill/>
          </a:ln>
        </p:spPr>
        <p:txBody>
          <a:bodyPr wrap="square" lIns="91440" tIns="45720" rIns="91440" bIns="45720" rtlCol="0" anchor="b">
            <a:spAutoFit/>
          </a:bodyPr>
          <a:lstStyle/>
          <a:p>
            <a:pPr algn="ctr"/>
            <a:r>
              <a:rPr lang="en-US" sz="1600" b="1">
                <a:solidFill>
                  <a:schemeClr val="bg1"/>
                </a:solidFill>
                <a:latin typeface="Aptos SemiBold"/>
              </a:rPr>
              <a:t>Body</a:t>
            </a:r>
            <a:endParaRPr lang="en-US">
              <a:latin typeface="Aptos" panose="020B0004020202020204" pitchFamily="34" charset="0"/>
            </a:endParaRPr>
          </a:p>
        </p:txBody>
      </p:sp>
      <p:sp>
        <p:nvSpPr>
          <p:cNvPr id="7" name="TextBox 6">
            <a:extLst>
              <a:ext uri="{FF2B5EF4-FFF2-40B4-BE49-F238E27FC236}">
                <a16:creationId xmlns:a16="http://schemas.microsoft.com/office/drawing/2014/main" id="{3F71A482-AFAC-949D-4770-1D92D371266E}"/>
              </a:ext>
            </a:extLst>
          </p:cNvPr>
          <p:cNvSpPr txBox="1"/>
          <p:nvPr/>
        </p:nvSpPr>
        <p:spPr>
          <a:xfrm>
            <a:off x="8566891" y="5667692"/>
            <a:ext cx="2802315" cy="338554"/>
          </a:xfrm>
          <a:prstGeom prst="rect">
            <a:avLst/>
          </a:prstGeom>
          <a:noFill/>
          <a:ln w="25400">
            <a:noFill/>
          </a:ln>
        </p:spPr>
        <p:txBody>
          <a:bodyPr wrap="square" rtlCol="0" anchor="b">
            <a:spAutoFit/>
          </a:bodyPr>
          <a:lstStyle/>
          <a:p>
            <a:pPr algn="ctr"/>
            <a:r>
              <a:rPr lang="en-US" sz="1600" b="1">
                <a:solidFill>
                  <a:schemeClr val="bg1"/>
                </a:solidFill>
                <a:latin typeface="Aptos SemiBold" panose="020B0004020202020204" pitchFamily="34" charset="0"/>
              </a:rPr>
              <a:t>Soothes Aches and Soreness</a:t>
            </a:r>
          </a:p>
        </p:txBody>
      </p:sp>
      <p:sp>
        <p:nvSpPr>
          <p:cNvPr id="9" name="TextBox 8">
            <a:extLst>
              <a:ext uri="{FF2B5EF4-FFF2-40B4-BE49-F238E27FC236}">
                <a16:creationId xmlns:a16="http://schemas.microsoft.com/office/drawing/2014/main" id="{98936479-423B-0DAF-C360-393341B40652}"/>
              </a:ext>
            </a:extLst>
          </p:cNvPr>
          <p:cNvSpPr txBox="1"/>
          <p:nvPr/>
        </p:nvSpPr>
        <p:spPr>
          <a:xfrm>
            <a:off x="4857608" y="3307933"/>
            <a:ext cx="2611095" cy="338554"/>
          </a:xfrm>
          <a:prstGeom prst="rect">
            <a:avLst/>
          </a:prstGeom>
          <a:noFill/>
          <a:ln w="25400">
            <a:noFill/>
          </a:ln>
        </p:spPr>
        <p:txBody>
          <a:bodyPr wrap="square" lIns="91440" tIns="45720" rIns="91440" bIns="45720" rtlCol="0" anchor="b">
            <a:spAutoFit/>
          </a:bodyPr>
          <a:lstStyle/>
          <a:p>
            <a:pPr algn="ctr"/>
            <a:r>
              <a:rPr lang="en-US" sz="1600" b="1">
                <a:solidFill>
                  <a:schemeClr val="bg1"/>
                </a:solidFill>
                <a:latin typeface="Aptos SemiBold" panose="020B0004020202020204" pitchFamily="34" charset="0"/>
              </a:rPr>
              <a:t>Clearer Skin</a:t>
            </a:r>
          </a:p>
        </p:txBody>
      </p:sp>
      <p:sp>
        <p:nvSpPr>
          <p:cNvPr id="11" name="TextBox 10">
            <a:extLst>
              <a:ext uri="{FF2B5EF4-FFF2-40B4-BE49-F238E27FC236}">
                <a16:creationId xmlns:a16="http://schemas.microsoft.com/office/drawing/2014/main" id="{7ED707AF-25BF-4CEB-97AC-F04ABEDCDF90}"/>
              </a:ext>
            </a:extLst>
          </p:cNvPr>
          <p:cNvSpPr txBox="1"/>
          <p:nvPr/>
        </p:nvSpPr>
        <p:spPr>
          <a:xfrm>
            <a:off x="8837938" y="3307933"/>
            <a:ext cx="2611095" cy="338554"/>
          </a:xfrm>
          <a:prstGeom prst="rect">
            <a:avLst/>
          </a:prstGeom>
          <a:noFill/>
          <a:ln w="25400">
            <a:noFill/>
          </a:ln>
        </p:spPr>
        <p:txBody>
          <a:bodyPr wrap="square" rtlCol="0" anchor="b">
            <a:spAutoFit/>
          </a:bodyPr>
          <a:lstStyle/>
          <a:p>
            <a:pPr algn="ctr"/>
            <a:r>
              <a:rPr lang="en-US" sz="1600" b="1">
                <a:solidFill>
                  <a:schemeClr val="bg1"/>
                </a:solidFill>
                <a:latin typeface="Aptos SemiBold" panose="020B0004020202020204" pitchFamily="34" charset="0"/>
              </a:rPr>
              <a:t>Lymphatic Drainage</a:t>
            </a:r>
          </a:p>
        </p:txBody>
      </p:sp>
      <p:sp>
        <p:nvSpPr>
          <p:cNvPr id="12" name="TextBox 11">
            <a:extLst>
              <a:ext uri="{FF2B5EF4-FFF2-40B4-BE49-F238E27FC236}">
                <a16:creationId xmlns:a16="http://schemas.microsoft.com/office/drawing/2014/main" id="{B966A16A-BE0C-49D6-60FD-D63E972F295D}"/>
              </a:ext>
            </a:extLst>
          </p:cNvPr>
          <p:cNvSpPr txBox="1"/>
          <p:nvPr/>
        </p:nvSpPr>
        <p:spPr>
          <a:xfrm>
            <a:off x="4246689" y="5667692"/>
            <a:ext cx="3770023" cy="338554"/>
          </a:xfrm>
          <a:prstGeom prst="rect">
            <a:avLst/>
          </a:prstGeom>
          <a:noFill/>
          <a:ln w="25400">
            <a:noFill/>
          </a:ln>
        </p:spPr>
        <p:txBody>
          <a:bodyPr wrap="square" lIns="91440" tIns="45720" rIns="91440" bIns="45720" rtlCol="0" anchor="b">
            <a:spAutoFit/>
          </a:bodyPr>
          <a:lstStyle/>
          <a:p>
            <a:pPr algn="ctr"/>
            <a:r>
              <a:rPr lang="en-US" sz="1600" b="1">
                <a:solidFill>
                  <a:schemeClr val="bg1"/>
                </a:solidFill>
                <a:latin typeface="Aptos SemiBold"/>
              </a:rPr>
              <a:t>Can be Used in Clients with Eczema</a:t>
            </a:r>
            <a:endParaRPr lang="en-US" sz="1600">
              <a:solidFill>
                <a:schemeClr val="bg1"/>
              </a:solidFill>
              <a:latin typeface="Aptos SemiBold"/>
            </a:endParaRPr>
          </a:p>
        </p:txBody>
      </p:sp>
      <p:sp>
        <p:nvSpPr>
          <p:cNvPr id="15" name="TextBox 14">
            <a:extLst>
              <a:ext uri="{FF2B5EF4-FFF2-40B4-BE49-F238E27FC236}">
                <a16:creationId xmlns:a16="http://schemas.microsoft.com/office/drawing/2014/main" id="{E53C5EA6-9F58-112A-0829-3FE0F5FDD41D}"/>
              </a:ext>
            </a:extLst>
          </p:cNvPr>
          <p:cNvSpPr txBox="1"/>
          <p:nvPr/>
        </p:nvSpPr>
        <p:spPr>
          <a:xfrm>
            <a:off x="177526" y="3333994"/>
            <a:ext cx="3770023" cy="338554"/>
          </a:xfrm>
          <a:prstGeom prst="rect">
            <a:avLst/>
          </a:prstGeom>
          <a:noFill/>
          <a:ln w="25400">
            <a:noFill/>
          </a:ln>
        </p:spPr>
        <p:txBody>
          <a:bodyPr wrap="square" lIns="91440" tIns="45720" rIns="91440" bIns="45720" rtlCol="0" anchor="b">
            <a:spAutoFit/>
          </a:bodyPr>
          <a:lstStyle/>
          <a:p>
            <a:pPr algn="ctr"/>
            <a:r>
              <a:rPr lang="en-US" sz="1600" b="1">
                <a:solidFill>
                  <a:schemeClr val="bg1"/>
                </a:solidFill>
                <a:latin typeface="Aptos SemiBold"/>
              </a:rPr>
              <a:t>Can be Used in Clients with Rosacea</a:t>
            </a:r>
            <a:endParaRPr lang="en-US" sz="1600">
              <a:solidFill>
                <a:schemeClr val="bg1"/>
              </a:solidFill>
              <a:latin typeface="Aptos SemiBold"/>
            </a:endParaRPr>
          </a:p>
        </p:txBody>
      </p:sp>
    </p:spTree>
    <p:extLst>
      <p:ext uri="{BB962C8B-B14F-4D97-AF65-F5344CB8AC3E}">
        <p14:creationId xmlns:p14="http://schemas.microsoft.com/office/powerpoint/2010/main" val="23599116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ollage of several images of people&#10;&#10;AI-generated content may be incorrect.">
            <a:extLst>
              <a:ext uri="{FF2B5EF4-FFF2-40B4-BE49-F238E27FC236}">
                <a16:creationId xmlns:a16="http://schemas.microsoft.com/office/drawing/2014/main" id="{93190AF2-20B7-7694-07EA-3582A11BC7D7}"/>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9241473" y="3853881"/>
            <a:ext cx="2082288" cy="2099492"/>
          </a:xfrm>
          <a:prstGeom prst="rect">
            <a:avLst/>
          </a:prstGeom>
        </p:spPr>
      </p:pic>
      <p:grpSp>
        <p:nvGrpSpPr>
          <p:cNvPr id="37" name="Group 36">
            <a:extLst>
              <a:ext uri="{FF2B5EF4-FFF2-40B4-BE49-F238E27FC236}">
                <a16:creationId xmlns:a16="http://schemas.microsoft.com/office/drawing/2014/main" id="{EFEC72E5-BD47-BAD1-A4C6-04C78ED63F91}"/>
              </a:ext>
            </a:extLst>
          </p:cNvPr>
          <p:cNvGrpSpPr/>
          <p:nvPr/>
        </p:nvGrpSpPr>
        <p:grpSpPr>
          <a:xfrm>
            <a:off x="806983" y="3919409"/>
            <a:ext cx="8593042" cy="2553152"/>
            <a:chOff x="430081" y="3635068"/>
            <a:chExt cx="8593042" cy="2553152"/>
          </a:xfrm>
        </p:grpSpPr>
        <p:pic>
          <p:nvPicPr>
            <p:cNvPr id="27" name="Picture 26" descr="A collage of several images of people&#10;&#10;AI-generated content may be incorrect.">
              <a:extLst>
                <a:ext uri="{FF2B5EF4-FFF2-40B4-BE49-F238E27FC236}">
                  <a16:creationId xmlns:a16="http://schemas.microsoft.com/office/drawing/2014/main" id="{3E7BC66D-7AD4-3391-2CF8-F99A47102F2D}"/>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430081" y="3635068"/>
              <a:ext cx="8593042" cy="2553152"/>
            </a:xfrm>
            <a:prstGeom prst="rect">
              <a:avLst/>
            </a:prstGeom>
          </p:spPr>
        </p:pic>
        <p:pic>
          <p:nvPicPr>
            <p:cNvPr id="35" name="Picture 34">
              <a:extLst>
                <a:ext uri="{FF2B5EF4-FFF2-40B4-BE49-F238E27FC236}">
                  <a16:creationId xmlns:a16="http://schemas.microsoft.com/office/drawing/2014/main" id="{1E5DE739-8109-B323-A109-034CD4480E03}"/>
                </a:ext>
              </a:extLst>
            </p:cNvPr>
            <p:cNvPicPr>
              <a:picLocks noChangeAspect="1"/>
            </p:cNvPicPr>
            <p:nvPr/>
          </p:nvPicPr>
          <p:blipFill>
            <a:blip r:embed="rId5" cstate="print">
              <a:extLst>
                <a:ext uri="{28A0092B-C50C-407E-A947-70E740481C1C}">
                  <a14:useLocalDpi xmlns:a14="http://schemas.microsoft.com/office/drawing/2010/main"/>
                </a:ext>
              </a:extLst>
            </a:blip>
            <a:srcRect t="-57"/>
            <a:stretch/>
          </p:blipFill>
          <p:spPr>
            <a:xfrm>
              <a:off x="2803214" y="3699414"/>
              <a:ext cx="1895062" cy="1897948"/>
            </a:xfrm>
            <a:prstGeom prst="rect">
              <a:avLst/>
            </a:prstGeom>
          </p:spPr>
        </p:pic>
        <p:pic>
          <p:nvPicPr>
            <p:cNvPr id="36" name="Picture 35">
              <a:extLst>
                <a:ext uri="{FF2B5EF4-FFF2-40B4-BE49-F238E27FC236}">
                  <a16:creationId xmlns:a16="http://schemas.microsoft.com/office/drawing/2014/main" id="{3CD5C655-DA3E-FB85-FE47-2D2F0039F262}"/>
                </a:ext>
              </a:extLst>
            </p:cNvPr>
            <p:cNvPicPr>
              <a:picLocks noChangeAspect="1"/>
            </p:cNvPicPr>
            <p:nvPr/>
          </p:nvPicPr>
          <p:blipFill>
            <a:blip r:embed="rId6" cstate="print">
              <a:extLst>
                <a:ext uri="{28A0092B-C50C-407E-A947-70E740481C1C}">
                  <a14:useLocalDpi xmlns:a14="http://schemas.microsoft.com/office/drawing/2010/main"/>
                </a:ext>
              </a:extLst>
            </a:blip>
            <a:srcRect/>
            <a:stretch/>
          </p:blipFill>
          <p:spPr>
            <a:xfrm>
              <a:off x="4843952" y="3700656"/>
              <a:ext cx="1895062" cy="1900581"/>
            </a:xfrm>
            <a:prstGeom prst="rect">
              <a:avLst/>
            </a:prstGeom>
          </p:spPr>
        </p:pic>
      </p:grpSp>
      <p:pic>
        <p:nvPicPr>
          <p:cNvPr id="11" name="Picture 10" descr="A collage of several images of people&#10;&#10;AI-generated content may be incorrect.">
            <a:extLst>
              <a:ext uri="{FF2B5EF4-FFF2-40B4-BE49-F238E27FC236}">
                <a16:creationId xmlns:a16="http://schemas.microsoft.com/office/drawing/2014/main" id="{1BF77872-ACFE-D1DD-B1F6-454987065967}"/>
              </a:ext>
            </a:extLst>
          </p:cNvPr>
          <p:cNvPicPr>
            <a:picLocks noChangeAspect="1"/>
          </p:cNvPicPr>
          <p:nvPr/>
        </p:nvPicPr>
        <p:blipFill>
          <a:blip r:embed="rId7" cstate="print">
            <a:extLst>
              <a:ext uri="{28A0092B-C50C-407E-A947-70E740481C1C}">
                <a14:useLocalDpi xmlns:a14="http://schemas.microsoft.com/office/drawing/2010/main"/>
              </a:ext>
            </a:extLst>
          </a:blip>
          <a:srcRect/>
          <a:stretch/>
        </p:blipFill>
        <p:spPr>
          <a:xfrm>
            <a:off x="1023302" y="1524468"/>
            <a:ext cx="6197324" cy="2099492"/>
          </a:xfrm>
          <a:prstGeom prst="rect">
            <a:avLst/>
          </a:prstGeom>
        </p:spPr>
      </p:pic>
      <p:sp>
        <p:nvSpPr>
          <p:cNvPr id="3" name="TextBox 2">
            <a:extLst>
              <a:ext uri="{FF2B5EF4-FFF2-40B4-BE49-F238E27FC236}">
                <a16:creationId xmlns:a16="http://schemas.microsoft.com/office/drawing/2014/main" id="{01172795-5FC3-CE9D-27FC-5C95967730A6}"/>
              </a:ext>
            </a:extLst>
          </p:cNvPr>
          <p:cNvSpPr txBox="1"/>
          <p:nvPr/>
        </p:nvSpPr>
        <p:spPr>
          <a:xfrm>
            <a:off x="468351" y="575469"/>
            <a:ext cx="5937587" cy="753924"/>
          </a:xfrm>
          <a:prstGeom prst="rect">
            <a:avLst/>
          </a:prstGeom>
          <a:noFill/>
        </p:spPr>
        <p:txBody>
          <a:bodyPr wrap="none" rtlCol="0">
            <a:spAutoFit/>
          </a:bodyPr>
          <a:lstStyle/>
          <a:p>
            <a:r>
              <a:rPr lang="en-US" sz="4299">
                <a:solidFill>
                  <a:srgbClr val="FFFFFF"/>
                </a:solidFill>
                <a:latin typeface="Aptos ExtraBold" panose="020B0004020202020204" pitchFamily="34" charset="0"/>
              </a:rPr>
              <a:t>TREATMENT OPTIONS </a:t>
            </a:r>
            <a:r>
              <a:rPr lang="en-US" sz="4299">
                <a:solidFill>
                  <a:srgbClr val="FFFFFF"/>
                </a:solidFill>
                <a:latin typeface="Aptos Light" panose="020B0004020202020204" pitchFamily="34" charset="0"/>
              </a:rPr>
              <a:t>|</a:t>
            </a:r>
          </a:p>
        </p:txBody>
      </p:sp>
      <p:sp>
        <p:nvSpPr>
          <p:cNvPr id="4" name="TextBox 3">
            <a:extLst>
              <a:ext uri="{FF2B5EF4-FFF2-40B4-BE49-F238E27FC236}">
                <a16:creationId xmlns:a16="http://schemas.microsoft.com/office/drawing/2014/main" id="{5D88E507-6312-5F14-5129-5E5AE5C83028}"/>
              </a:ext>
            </a:extLst>
          </p:cNvPr>
          <p:cNvSpPr txBox="1"/>
          <p:nvPr/>
        </p:nvSpPr>
        <p:spPr>
          <a:xfrm>
            <a:off x="6261998" y="510834"/>
            <a:ext cx="3489225" cy="646331"/>
          </a:xfrm>
          <a:prstGeom prst="rect">
            <a:avLst/>
          </a:prstGeom>
          <a:noFill/>
        </p:spPr>
        <p:txBody>
          <a:bodyPr wrap="none" rtlCol="0">
            <a:spAutoFit/>
          </a:bodyPr>
          <a:lstStyle/>
          <a:p>
            <a:pPr>
              <a:spcBef>
                <a:spcPct val="20000"/>
              </a:spcBef>
            </a:pPr>
            <a:r>
              <a:rPr lang="en-US" sz="3600" dirty="0">
                <a:solidFill>
                  <a:srgbClr val="9DDBE5"/>
                </a:solidFill>
                <a:effectLst>
                  <a:outerShdw blurRad="38100" dist="38100" dir="2700000" algn="tl">
                    <a:srgbClr val="000000">
                      <a:alpha val="43137"/>
                    </a:srgbClr>
                  </a:outerShdw>
                </a:effectLst>
                <a:latin typeface="Aptos" panose="020B0004020202020204" pitchFamily="34" charset="0"/>
                <a:cs typeface="Times New Roman" panose="02020603050405020304" pitchFamily="18" charset="0"/>
              </a:rPr>
              <a:t>GLACIAL® GLIDE</a:t>
            </a:r>
            <a:endParaRPr lang="en-US" i="1" dirty="0">
              <a:solidFill>
                <a:srgbClr val="9DDBE5"/>
              </a:solidFill>
              <a:effectLst>
                <a:outerShdw blurRad="38100" dist="38100" dir="2700000" algn="tl">
                  <a:srgbClr val="000000">
                    <a:alpha val="43137"/>
                  </a:srgbClr>
                </a:outerShdw>
              </a:effectLst>
              <a:latin typeface="Aptos" panose="020B0004020202020204" pitchFamily="34" charset="0"/>
              <a:cs typeface="Times New Roman" panose="02020603050405020304" pitchFamily="18" charset="0"/>
            </a:endParaRPr>
          </a:p>
        </p:txBody>
      </p:sp>
      <p:pic>
        <p:nvPicPr>
          <p:cNvPr id="5" name="Content Placeholder 4" descr="A person lying down with her eyes closed&#10;&#10;Description automatically generated with medium confidence">
            <a:extLst>
              <a:ext uri="{FF2B5EF4-FFF2-40B4-BE49-F238E27FC236}">
                <a16:creationId xmlns:a16="http://schemas.microsoft.com/office/drawing/2014/main" id="{7719893D-0F36-547A-5CE3-ABB384592E92}"/>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7237039" y="1650077"/>
            <a:ext cx="1930739" cy="1878834"/>
          </a:xfrm>
          <a:prstGeom prst="rect">
            <a:avLst/>
          </a:prstGeom>
          <a:noFill/>
          <a:ln w="19050">
            <a:noFill/>
          </a:ln>
          <a:effectLst/>
        </p:spPr>
      </p:pic>
      <p:pic>
        <p:nvPicPr>
          <p:cNvPr id="6" name="Picture 5" descr="A close-up of a person's face&#10;&#10;Description automatically generated">
            <a:extLst>
              <a:ext uri="{FF2B5EF4-FFF2-40B4-BE49-F238E27FC236}">
                <a16:creationId xmlns:a16="http://schemas.microsoft.com/office/drawing/2014/main" id="{169B9922-48B1-21B1-E1A0-A93C12D43D34}"/>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a:off x="9131560" y="1648349"/>
            <a:ext cx="2083516" cy="1880562"/>
          </a:xfrm>
          <a:prstGeom prst="rect">
            <a:avLst/>
          </a:prstGeom>
          <a:noFill/>
          <a:ln w="19050">
            <a:noFill/>
          </a:ln>
          <a:effectLst/>
        </p:spPr>
      </p:pic>
      <p:sp>
        <p:nvSpPr>
          <p:cNvPr id="7" name="TextBox 6">
            <a:extLst>
              <a:ext uri="{FF2B5EF4-FFF2-40B4-BE49-F238E27FC236}">
                <a16:creationId xmlns:a16="http://schemas.microsoft.com/office/drawing/2014/main" id="{B51CEC52-BEF2-8A44-7FA9-DEBF8DA38745}"/>
              </a:ext>
            </a:extLst>
          </p:cNvPr>
          <p:cNvSpPr txBox="1"/>
          <p:nvPr/>
        </p:nvSpPr>
        <p:spPr>
          <a:xfrm>
            <a:off x="7380547" y="3533439"/>
            <a:ext cx="3576300" cy="307777"/>
          </a:xfrm>
          <a:prstGeom prst="rect">
            <a:avLst/>
          </a:prstGeom>
          <a:noFill/>
          <a:ln w="25400">
            <a:noFill/>
          </a:ln>
        </p:spPr>
        <p:txBody>
          <a:bodyPr wrap="square" rtlCol="0" anchor="b">
            <a:spAutoFit/>
          </a:bodyPr>
          <a:lstStyle/>
          <a:p>
            <a:pPr algn="ctr"/>
            <a:r>
              <a:rPr lang="en-US" sz="1400" b="1">
                <a:solidFill>
                  <a:schemeClr val="bg1"/>
                </a:solidFill>
                <a:latin typeface="Aptos SemiBold" panose="020B0004020202020204" pitchFamily="34" charset="0"/>
              </a:rPr>
              <a:t>Post Heat Modalities &amp; Microneedling</a:t>
            </a:r>
          </a:p>
        </p:txBody>
      </p:sp>
      <p:sp>
        <p:nvSpPr>
          <p:cNvPr id="8" name="TextBox 7">
            <a:extLst>
              <a:ext uri="{FF2B5EF4-FFF2-40B4-BE49-F238E27FC236}">
                <a16:creationId xmlns:a16="http://schemas.microsoft.com/office/drawing/2014/main" id="{315CE5F8-9133-5F85-CB23-BF57E4D20AB6}"/>
              </a:ext>
            </a:extLst>
          </p:cNvPr>
          <p:cNvSpPr txBox="1"/>
          <p:nvPr/>
        </p:nvSpPr>
        <p:spPr>
          <a:xfrm>
            <a:off x="3111415" y="3534920"/>
            <a:ext cx="2011601" cy="307777"/>
          </a:xfrm>
          <a:prstGeom prst="rect">
            <a:avLst/>
          </a:prstGeom>
          <a:noFill/>
          <a:ln w="25400">
            <a:noFill/>
          </a:ln>
        </p:spPr>
        <p:txBody>
          <a:bodyPr wrap="square" rtlCol="0" anchor="b">
            <a:spAutoFit/>
          </a:bodyPr>
          <a:lstStyle/>
          <a:p>
            <a:pPr algn="ctr"/>
            <a:r>
              <a:rPr lang="en-US" sz="1400" b="1">
                <a:solidFill>
                  <a:schemeClr val="bg1"/>
                </a:solidFill>
                <a:latin typeface="Aptos SemiBold" panose="020B0004020202020204" pitchFamily="34" charset="0"/>
              </a:rPr>
              <a:t>Pre Injectables</a:t>
            </a:r>
          </a:p>
        </p:txBody>
      </p:sp>
      <p:sp>
        <p:nvSpPr>
          <p:cNvPr id="10" name="TextBox 9">
            <a:extLst>
              <a:ext uri="{FF2B5EF4-FFF2-40B4-BE49-F238E27FC236}">
                <a16:creationId xmlns:a16="http://schemas.microsoft.com/office/drawing/2014/main" id="{BCD6CAAE-399E-7263-C589-C3283728AC3C}"/>
              </a:ext>
            </a:extLst>
          </p:cNvPr>
          <p:cNvSpPr txBox="1"/>
          <p:nvPr/>
        </p:nvSpPr>
        <p:spPr>
          <a:xfrm>
            <a:off x="1068417" y="3537399"/>
            <a:ext cx="2011601" cy="307777"/>
          </a:xfrm>
          <a:prstGeom prst="rect">
            <a:avLst/>
          </a:prstGeom>
          <a:noFill/>
          <a:ln w="25400">
            <a:noFill/>
          </a:ln>
        </p:spPr>
        <p:txBody>
          <a:bodyPr wrap="square" rtlCol="0" anchor="b">
            <a:spAutoFit/>
          </a:bodyPr>
          <a:lstStyle/>
          <a:p>
            <a:pPr algn="ctr"/>
            <a:r>
              <a:rPr lang="en-US" sz="1400" b="1">
                <a:solidFill>
                  <a:schemeClr val="bg1"/>
                </a:solidFill>
                <a:latin typeface="Aptos SemiBold" panose="020B0004020202020204" pitchFamily="34" charset="0"/>
              </a:rPr>
              <a:t>Post Powered Facials</a:t>
            </a:r>
          </a:p>
        </p:txBody>
      </p:sp>
      <p:sp>
        <p:nvSpPr>
          <p:cNvPr id="12" name="TextBox 11">
            <a:extLst>
              <a:ext uri="{FF2B5EF4-FFF2-40B4-BE49-F238E27FC236}">
                <a16:creationId xmlns:a16="http://schemas.microsoft.com/office/drawing/2014/main" id="{9D8B599D-4B93-60AA-A7E1-836BAF2C29E2}"/>
              </a:ext>
            </a:extLst>
          </p:cNvPr>
          <p:cNvSpPr txBox="1"/>
          <p:nvPr/>
        </p:nvSpPr>
        <p:spPr>
          <a:xfrm>
            <a:off x="5154243" y="3530085"/>
            <a:ext cx="2011601" cy="307777"/>
          </a:xfrm>
          <a:prstGeom prst="rect">
            <a:avLst/>
          </a:prstGeom>
          <a:noFill/>
          <a:ln w="25400">
            <a:noFill/>
          </a:ln>
        </p:spPr>
        <p:txBody>
          <a:bodyPr wrap="square" rtlCol="0" anchor="b">
            <a:spAutoFit/>
          </a:bodyPr>
          <a:lstStyle/>
          <a:p>
            <a:pPr algn="ctr"/>
            <a:r>
              <a:rPr lang="en-US" sz="1400" b="1">
                <a:solidFill>
                  <a:schemeClr val="bg1"/>
                </a:solidFill>
                <a:latin typeface="Aptos SemiBold" panose="020B0004020202020204" pitchFamily="34" charset="0"/>
              </a:rPr>
              <a:t>Post Dermaplaning</a:t>
            </a:r>
          </a:p>
        </p:txBody>
      </p:sp>
      <p:sp>
        <p:nvSpPr>
          <p:cNvPr id="14" name="TextBox 13">
            <a:extLst>
              <a:ext uri="{FF2B5EF4-FFF2-40B4-BE49-F238E27FC236}">
                <a16:creationId xmlns:a16="http://schemas.microsoft.com/office/drawing/2014/main" id="{7F0250ED-5DFF-28CB-1D41-FD00D574392F}"/>
              </a:ext>
            </a:extLst>
          </p:cNvPr>
          <p:cNvSpPr txBox="1"/>
          <p:nvPr/>
        </p:nvSpPr>
        <p:spPr>
          <a:xfrm>
            <a:off x="3117330" y="5872921"/>
            <a:ext cx="2011601" cy="307777"/>
          </a:xfrm>
          <a:prstGeom prst="rect">
            <a:avLst/>
          </a:prstGeom>
          <a:noFill/>
          <a:ln w="25400">
            <a:noFill/>
          </a:ln>
        </p:spPr>
        <p:txBody>
          <a:bodyPr wrap="square" rtlCol="0" anchor="b">
            <a:spAutoFit/>
          </a:bodyPr>
          <a:lstStyle/>
          <a:p>
            <a:pPr algn="ctr"/>
            <a:r>
              <a:rPr lang="en-US" sz="1400" b="1">
                <a:solidFill>
                  <a:schemeClr val="bg1"/>
                </a:solidFill>
                <a:latin typeface="Aptos SemiBold" panose="020B0004020202020204" pitchFamily="34" charset="0"/>
              </a:rPr>
              <a:t>PRP Combo</a:t>
            </a:r>
          </a:p>
        </p:txBody>
      </p:sp>
      <p:sp>
        <p:nvSpPr>
          <p:cNvPr id="17" name="TextBox 16">
            <a:extLst>
              <a:ext uri="{FF2B5EF4-FFF2-40B4-BE49-F238E27FC236}">
                <a16:creationId xmlns:a16="http://schemas.microsoft.com/office/drawing/2014/main" id="{9BDF3D7A-993D-0235-7762-F18C64E78F2B}"/>
              </a:ext>
            </a:extLst>
          </p:cNvPr>
          <p:cNvSpPr txBox="1"/>
          <p:nvPr/>
        </p:nvSpPr>
        <p:spPr>
          <a:xfrm>
            <a:off x="5175723" y="5870734"/>
            <a:ext cx="2011601" cy="307777"/>
          </a:xfrm>
          <a:prstGeom prst="rect">
            <a:avLst/>
          </a:prstGeom>
          <a:noFill/>
          <a:ln w="25400">
            <a:noFill/>
          </a:ln>
        </p:spPr>
        <p:txBody>
          <a:bodyPr wrap="square" rtlCol="0" anchor="b">
            <a:spAutoFit/>
          </a:bodyPr>
          <a:lstStyle/>
          <a:p>
            <a:pPr algn="ctr"/>
            <a:r>
              <a:rPr lang="en-US" sz="1400" b="1">
                <a:solidFill>
                  <a:schemeClr val="bg1"/>
                </a:solidFill>
                <a:latin typeface="Aptos SemiBold" panose="020B0004020202020204" pitchFamily="34" charset="0"/>
              </a:rPr>
              <a:t>IV Drip Combo</a:t>
            </a:r>
          </a:p>
        </p:txBody>
      </p:sp>
      <p:sp>
        <p:nvSpPr>
          <p:cNvPr id="19" name="TextBox 18">
            <a:extLst>
              <a:ext uri="{FF2B5EF4-FFF2-40B4-BE49-F238E27FC236}">
                <a16:creationId xmlns:a16="http://schemas.microsoft.com/office/drawing/2014/main" id="{0DC9764C-F6C7-0FDE-D626-C8B434D2D536}"/>
              </a:ext>
            </a:extLst>
          </p:cNvPr>
          <p:cNvSpPr txBox="1"/>
          <p:nvPr/>
        </p:nvSpPr>
        <p:spPr>
          <a:xfrm>
            <a:off x="7220626" y="5869430"/>
            <a:ext cx="2011601" cy="307777"/>
          </a:xfrm>
          <a:prstGeom prst="rect">
            <a:avLst/>
          </a:prstGeom>
          <a:noFill/>
          <a:ln w="25400">
            <a:noFill/>
          </a:ln>
        </p:spPr>
        <p:txBody>
          <a:bodyPr wrap="square" rtlCol="0" anchor="b">
            <a:spAutoFit/>
          </a:bodyPr>
          <a:lstStyle/>
          <a:p>
            <a:pPr algn="ctr"/>
            <a:r>
              <a:rPr lang="en-US" sz="1400" b="1">
                <a:solidFill>
                  <a:schemeClr val="bg1"/>
                </a:solidFill>
                <a:latin typeface="Aptos SemiBold" panose="020B0004020202020204" pitchFamily="34" charset="0"/>
              </a:rPr>
              <a:t>Post Workout</a:t>
            </a:r>
          </a:p>
        </p:txBody>
      </p:sp>
      <p:sp>
        <p:nvSpPr>
          <p:cNvPr id="21" name="TextBox 20">
            <a:extLst>
              <a:ext uri="{FF2B5EF4-FFF2-40B4-BE49-F238E27FC236}">
                <a16:creationId xmlns:a16="http://schemas.microsoft.com/office/drawing/2014/main" id="{F29FAF8A-B8CF-A51A-ACED-8BCEA23DA675}"/>
              </a:ext>
            </a:extLst>
          </p:cNvPr>
          <p:cNvSpPr txBox="1"/>
          <p:nvPr/>
        </p:nvSpPr>
        <p:spPr>
          <a:xfrm>
            <a:off x="9131559" y="5857067"/>
            <a:ext cx="2290464" cy="307777"/>
          </a:xfrm>
          <a:prstGeom prst="rect">
            <a:avLst/>
          </a:prstGeom>
          <a:noFill/>
          <a:ln w="25400">
            <a:noFill/>
          </a:ln>
        </p:spPr>
        <p:txBody>
          <a:bodyPr wrap="square" rtlCol="0" anchor="b">
            <a:spAutoFit/>
          </a:bodyPr>
          <a:lstStyle/>
          <a:p>
            <a:pPr algn="ctr"/>
            <a:r>
              <a:rPr lang="en-US" sz="1400" b="1">
                <a:solidFill>
                  <a:schemeClr val="bg1"/>
                </a:solidFill>
                <a:latin typeface="Aptos SemiBold" panose="020B0004020202020204" pitchFamily="34" charset="0"/>
              </a:rPr>
              <a:t>Red Light Combo</a:t>
            </a:r>
          </a:p>
        </p:txBody>
      </p:sp>
      <p:sp>
        <p:nvSpPr>
          <p:cNvPr id="23" name="TextBox 22">
            <a:extLst>
              <a:ext uri="{FF2B5EF4-FFF2-40B4-BE49-F238E27FC236}">
                <a16:creationId xmlns:a16="http://schemas.microsoft.com/office/drawing/2014/main" id="{757B7551-AF89-8F2A-800F-9D766789D5FB}"/>
              </a:ext>
            </a:extLst>
          </p:cNvPr>
          <p:cNvSpPr txBox="1"/>
          <p:nvPr/>
        </p:nvSpPr>
        <p:spPr>
          <a:xfrm>
            <a:off x="1065088" y="5869430"/>
            <a:ext cx="2011601" cy="307777"/>
          </a:xfrm>
          <a:prstGeom prst="rect">
            <a:avLst/>
          </a:prstGeom>
          <a:noFill/>
          <a:ln w="25400">
            <a:noFill/>
          </a:ln>
        </p:spPr>
        <p:txBody>
          <a:bodyPr wrap="square" rtlCol="0" anchor="b">
            <a:spAutoFit/>
          </a:bodyPr>
          <a:lstStyle/>
          <a:p>
            <a:pPr algn="ctr"/>
            <a:r>
              <a:rPr lang="en-US" sz="1400" b="1">
                <a:solidFill>
                  <a:schemeClr val="bg1"/>
                </a:solidFill>
                <a:latin typeface="Aptos SemiBold" panose="020B0004020202020204" pitchFamily="34" charset="0"/>
              </a:rPr>
              <a:t>Post Massage</a:t>
            </a:r>
          </a:p>
        </p:txBody>
      </p:sp>
      <p:sp>
        <p:nvSpPr>
          <p:cNvPr id="29" name="Rectangle 28">
            <a:extLst>
              <a:ext uri="{FF2B5EF4-FFF2-40B4-BE49-F238E27FC236}">
                <a16:creationId xmlns:a16="http://schemas.microsoft.com/office/drawing/2014/main" id="{89D3E1DB-C1C7-1E05-30D4-3B1B0921453E}"/>
              </a:ext>
            </a:extLst>
          </p:cNvPr>
          <p:cNvSpPr/>
          <p:nvPr/>
        </p:nvSpPr>
        <p:spPr>
          <a:xfrm>
            <a:off x="9319817" y="5871697"/>
            <a:ext cx="1895258" cy="309036"/>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38" name="Rectangle 37">
            <a:extLst>
              <a:ext uri="{FF2B5EF4-FFF2-40B4-BE49-F238E27FC236}">
                <a16:creationId xmlns:a16="http://schemas.microsoft.com/office/drawing/2014/main" id="{12D7B8A2-28C8-43D2-C96F-2A6B056A1C5E}"/>
              </a:ext>
            </a:extLst>
          </p:cNvPr>
          <p:cNvSpPr/>
          <p:nvPr/>
        </p:nvSpPr>
        <p:spPr>
          <a:xfrm>
            <a:off x="5217324" y="3544845"/>
            <a:ext cx="1895258" cy="309036"/>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39" name="Rectangle 38">
            <a:extLst>
              <a:ext uri="{FF2B5EF4-FFF2-40B4-BE49-F238E27FC236}">
                <a16:creationId xmlns:a16="http://schemas.microsoft.com/office/drawing/2014/main" id="{DFCADC0F-5502-E2EF-D50A-60F23963C371}"/>
              </a:ext>
            </a:extLst>
          </p:cNvPr>
          <p:cNvSpPr/>
          <p:nvPr/>
        </p:nvSpPr>
        <p:spPr>
          <a:xfrm>
            <a:off x="3169068" y="3544845"/>
            <a:ext cx="1895258" cy="309036"/>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a:latin typeface="Aptos" panose="020B0004020202020204" pitchFamily="34" charset="0"/>
            </a:endParaRPr>
          </a:p>
        </p:txBody>
      </p:sp>
      <p:sp>
        <p:nvSpPr>
          <p:cNvPr id="40" name="Rectangle 39">
            <a:extLst>
              <a:ext uri="{FF2B5EF4-FFF2-40B4-BE49-F238E27FC236}">
                <a16:creationId xmlns:a16="http://schemas.microsoft.com/office/drawing/2014/main" id="{63ED4451-131F-A9E0-72BD-5050268680BC}"/>
              </a:ext>
            </a:extLst>
          </p:cNvPr>
          <p:cNvSpPr/>
          <p:nvPr/>
        </p:nvSpPr>
        <p:spPr>
          <a:xfrm>
            <a:off x="1120812" y="3544845"/>
            <a:ext cx="1895258" cy="309036"/>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41" name="Rectangle 40">
            <a:extLst>
              <a:ext uri="{FF2B5EF4-FFF2-40B4-BE49-F238E27FC236}">
                <a16:creationId xmlns:a16="http://schemas.microsoft.com/office/drawing/2014/main" id="{18B701AD-783D-33B0-2AFA-71443D61D503}"/>
              </a:ext>
            </a:extLst>
          </p:cNvPr>
          <p:cNvSpPr/>
          <p:nvPr/>
        </p:nvSpPr>
        <p:spPr>
          <a:xfrm>
            <a:off x="7272520" y="5878530"/>
            <a:ext cx="1895258" cy="309036"/>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42" name="Rectangle 41">
            <a:extLst>
              <a:ext uri="{FF2B5EF4-FFF2-40B4-BE49-F238E27FC236}">
                <a16:creationId xmlns:a16="http://schemas.microsoft.com/office/drawing/2014/main" id="{68FE4597-C851-BF6B-F3D1-36561BEE14A1}"/>
              </a:ext>
            </a:extLst>
          </p:cNvPr>
          <p:cNvSpPr/>
          <p:nvPr/>
        </p:nvSpPr>
        <p:spPr>
          <a:xfrm>
            <a:off x="5226658" y="5878530"/>
            <a:ext cx="1895258" cy="309036"/>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43" name="Rectangle 42">
            <a:extLst>
              <a:ext uri="{FF2B5EF4-FFF2-40B4-BE49-F238E27FC236}">
                <a16:creationId xmlns:a16="http://schemas.microsoft.com/office/drawing/2014/main" id="{3E6DF9F9-F117-7FE9-D374-F629B22739BB}"/>
              </a:ext>
            </a:extLst>
          </p:cNvPr>
          <p:cNvSpPr/>
          <p:nvPr/>
        </p:nvSpPr>
        <p:spPr>
          <a:xfrm>
            <a:off x="3179361" y="5879608"/>
            <a:ext cx="1895258" cy="309036"/>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44" name="Rectangle 43">
            <a:extLst>
              <a:ext uri="{FF2B5EF4-FFF2-40B4-BE49-F238E27FC236}">
                <a16:creationId xmlns:a16="http://schemas.microsoft.com/office/drawing/2014/main" id="{CE84C372-9E9A-29EC-54E8-4212C280CAC5}"/>
              </a:ext>
            </a:extLst>
          </p:cNvPr>
          <p:cNvSpPr/>
          <p:nvPr/>
        </p:nvSpPr>
        <p:spPr>
          <a:xfrm>
            <a:off x="1122831" y="5878530"/>
            <a:ext cx="1895258" cy="309036"/>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49" name="Rectangle 48">
            <a:extLst>
              <a:ext uri="{FF2B5EF4-FFF2-40B4-BE49-F238E27FC236}">
                <a16:creationId xmlns:a16="http://schemas.microsoft.com/office/drawing/2014/main" id="{50570A1E-9973-8ED4-E5EF-06ABFDC379FE}"/>
              </a:ext>
            </a:extLst>
          </p:cNvPr>
          <p:cNvSpPr/>
          <p:nvPr/>
        </p:nvSpPr>
        <p:spPr>
          <a:xfrm>
            <a:off x="7237039" y="3528911"/>
            <a:ext cx="3978036" cy="295182"/>
          </a:xfrm>
          <a:prstGeom prst="rect">
            <a:avLst/>
          </a:prstGeom>
          <a:noFill/>
          <a:ln w="6350">
            <a:solidFill>
              <a:srgbClr val="9DDB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2" name="TextBox 1">
            <a:extLst>
              <a:ext uri="{FF2B5EF4-FFF2-40B4-BE49-F238E27FC236}">
                <a16:creationId xmlns:a16="http://schemas.microsoft.com/office/drawing/2014/main" id="{9A275435-44A5-631E-E27A-4EC00B5856AF}"/>
              </a:ext>
            </a:extLst>
          </p:cNvPr>
          <p:cNvSpPr txBox="1"/>
          <p:nvPr/>
        </p:nvSpPr>
        <p:spPr>
          <a:xfrm>
            <a:off x="6307129" y="967346"/>
            <a:ext cx="4348819" cy="369332"/>
          </a:xfrm>
          <a:prstGeom prst="rect">
            <a:avLst/>
          </a:prstGeom>
          <a:noFill/>
        </p:spPr>
        <p:txBody>
          <a:bodyPr wrap="none" rtlCol="0">
            <a:spAutoFit/>
          </a:bodyPr>
          <a:lstStyle/>
          <a:p>
            <a:pPr>
              <a:spcBef>
                <a:spcPct val="20000"/>
              </a:spcBef>
            </a:pPr>
            <a:r>
              <a:rPr lang="en-US" i="1">
                <a:solidFill>
                  <a:srgbClr val="9DDBE5"/>
                </a:solidFill>
                <a:effectLst>
                  <a:outerShdw blurRad="38100" dist="38100" dir="2700000" algn="tl">
                    <a:srgbClr val="000000">
                      <a:alpha val="43137"/>
                    </a:srgbClr>
                  </a:outerShdw>
                </a:effectLst>
                <a:latin typeface="Aptos" panose="020B0004020202020204" pitchFamily="34" charset="0"/>
                <a:cs typeface="Times New Roman" panose="02020603050405020304" pitchFamily="18" charset="0"/>
              </a:rPr>
              <a:t>PRE, POST &amp; COMBINATION TREATMENTS</a:t>
            </a:r>
          </a:p>
        </p:txBody>
      </p:sp>
    </p:spTree>
    <p:extLst>
      <p:ext uri="{BB962C8B-B14F-4D97-AF65-F5344CB8AC3E}">
        <p14:creationId xmlns:p14="http://schemas.microsoft.com/office/powerpoint/2010/main" val="23300298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494333B-9E12-46AA-E724-E9B3B7207198}"/>
              </a:ext>
            </a:extLst>
          </p:cNvPr>
          <p:cNvSpPr txBox="1"/>
          <p:nvPr/>
        </p:nvSpPr>
        <p:spPr>
          <a:xfrm>
            <a:off x="1199212" y="1960797"/>
            <a:ext cx="3958576" cy="3970318"/>
          </a:xfrm>
          <a:prstGeom prst="rect">
            <a:avLst/>
          </a:prstGeom>
          <a:noFill/>
        </p:spPr>
        <p:txBody>
          <a:bodyPr wrap="square" lIns="91440" tIns="45720" rIns="91440" bIns="45720" rtlCol="0" anchor="t">
            <a:spAutoFit/>
          </a:bodyPr>
          <a:lstStyle/>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Glacial® Glide Card</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Smooth Tip and/or Body Tip</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Glacial® Hydro Gel</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Topical Product: Glacial® Skin Mask</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Silicone Applicator</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Cold Water Bowl</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Sponges, Non-woven gauze, or a Towel (for product removal)</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Headband or Towel Wrap</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Gloves</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Hand Towel</a:t>
            </a:r>
            <a:endParaRPr lang="en-US" dirty="0">
              <a:solidFill>
                <a:schemeClr val="bg1"/>
              </a:solidFill>
              <a:latin typeface="Aptos" panose="020B0004020202020204" pitchFamily="34" charset="0"/>
            </a:endParaRP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Cleanser</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SPF</a:t>
            </a:r>
          </a:p>
          <a:p>
            <a:pPr fontAlgn="base">
              <a:spcAft>
                <a:spcPct val="0"/>
              </a:spcAft>
              <a:buClr>
                <a:srgbClr val="A1DDE4"/>
              </a:buClr>
              <a:buSzPct val="110000"/>
              <a:defRPr/>
            </a:pPr>
            <a:endParaRPr lang="en-US" dirty="0">
              <a:solidFill>
                <a:schemeClr val="bg1"/>
              </a:solidFill>
              <a:latin typeface="Aptos"/>
            </a:endParaRPr>
          </a:p>
        </p:txBody>
      </p:sp>
      <p:sp>
        <p:nvSpPr>
          <p:cNvPr id="2" name="Title 1">
            <a:extLst>
              <a:ext uri="{FF2B5EF4-FFF2-40B4-BE49-F238E27FC236}">
                <a16:creationId xmlns:a16="http://schemas.microsoft.com/office/drawing/2014/main" id="{D08EF771-ECC2-D303-721E-A57141F1AFB5}"/>
              </a:ext>
            </a:extLst>
          </p:cNvPr>
          <p:cNvSpPr txBox="1">
            <a:spLocks/>
          </p:cNvSpPr>
          <p:nvPr/>
        </p:nvSpPr>
        <p:spPr>
          <a:xfrm>
            <a:off x="410569" y="656575"/>
            <a:ext cx="10621691"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dirty="0">
                <a:latin typeface="Aptos ExtraBold"/>
                <a:ea typeface="+mn-ea"/>
                <a:cs typeface="+mn-cs"/>
              </a:rPr>
              <a:t>SETTING UP FOR </a:t>
            </a:r>
            <a:r>
              <a:rPr lang="en-US" sz="4300" dirty="0">
                <a:solidFill>
                  <a:srgbClr val="A1DDE4"/>
                </a:solidFill>
                <a:latin typeface="Aptos ExtraBold"/>
                <a:ea typeface="+mn-ea"/>
                <a:cs typeface="+mn-cs"/>
              </a:rPr>
              <a:t>GLACIAL</a:t>
            </a:r>
            <a:r>
              <a:rPr lang="en-US" sz="4300" b="0" dirty="0">
                <a:solidFill>
                  <a:srgbClr val="A1DDE4"/>
                </a:solidFill>
                <a:latin typeface="Aptos ExtraBold"/>
                <a:ea typeface="+mn-ea"/>
                <a:cs typeface="+mn-cs"/>
              </a:rPr>
              <a:t>®</a:t>
            </a:r>
            <a:r>
              <a:rPr lang="en-US" sz="4300" dirty="0">
                <a:solidFill>
                  <a:srgbClr val="A1DDE4"/>
                </a:solidFill>
                <a:latin typeface="Aptos ExtraBold"/>
                <a:ea typeface="+mn-ea"/>
                <a:cs typeface="+mn-cs"/>
              </a:rPr>
              <a:t> GLIDE</a:t>
            </a:r>
            <a:endParaRPr lang="en-US" sz="4300" dirty="0">
              <a:latin typeface="Aptos ExtraBold"/>
              <a:ea typeface="+mn-ea"/>
              <a:cs typeface="+mn-cs"/>
            </a:endParaRPr>
          </a:p>
        </p:txBody>
      </p:sp>
      <p:pic>
        <p:nvPicPr>
          <p:cNvPr id="4" name="Picture 3" descr="A towel with a variety of skincare products&#10;&#10;AI-generated content may be incorrect.">
            <a:extLst>
              <a:ext uri="{FF2B5EF4-FFF2-40B4-BE49-F238E27FC236}">
                <a16:creationId xmlns:a16="http://schemas.microsoft.com/office/drawing/2014/main" id="{50294667-3351-8312-0BA0-C6C818A66056}"/>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16200000">
            <a:off x="6239684" y="876227"/>
            <a:ext cx="4235037" cy="5646715"/>
          </a:xfrm>
          <a:prstGeom prst="rect">
            <a:avLst/>
          </a:prstGeom>
        </p:spPr>
      </p:pic>
    </p:spTree>
    <p:extLst>
      <p:ext uri="{BB962C8B-B14F-4D97-AF65-F5344CB8AC3E}">
        <p14:creationId xmlns:p14="http://schemas.microsoft.com/office/powerpoint/2010/main" val="41371993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0EBCEE-797D-7D65-7F24-0F8F3F548572}"/>
              </a:ext>
            </a:extLst>
          </p:cNvPr>
          <p:cNvSpPr txBox="1"/>
          <p:nvPr/>
        </p:nvSpPr>
        <p:spPr>
          <a:xfrm>
            <a:off x="1007291" y="3632460"/>
            <a:ext cx="3830279" cy="2523768"/>
          </a:xfrm>
          <a:prstGeom prst="rect">
            <a:avLst/>
          </a:prstGeom>
          <a:noFill/>
        </p:spPr>
        <p:txBody>
          <a:bodyPr wrap="none" rtlCol="0">
            <a:spAutoFit/>
          </a:bodyPr>
          <a:lstStyle/>
          <a:p>
            <a:pPr marL="285750" indent="-285750" fontAlgn="base">
              <a:spcAft>
                <a:spcPct val="0"/>
              </a:spcAft>
              <a:buClr>
                <a:srgbClr val="A1DDE4"/>
              </a:buClr>
              <a:buSzPct val="110000"/>
              <a:buFont typeface="Arial" panose="020B0604020202020204" pitchFamily="34" charset="0"/>
              <a:buChar char="•"/>
              <a:defRPr/>
            </a:pPr>
            <a:r>
              <a:rPr lang="en-US">
                <a:solidFill>
                  <a:schemeClr val="bg1"/>
                </a:solidFill>
                <a:latin typeface="Aptos" panose="020B0004020202020204" pitchFamily="34" charset="0"/>
              </a:rPr>
              <a:t>Post Laser/Heat Based Modalities</a:t>
            </a:r>
          </a:p>
          <a:p>
            <a:pPr marL="285750" indent="-285750" fontAlgn="base">
              <a:spcAft>
                <a:spcPct val="0"/>
              </a:spcAft>
              <a:buClr>
                <a:srgbClr val="A1DDE4"/>
              </a:buClr>
              <a:buSzPct val="110000"/>
              <a:buFont typeface="Arial" panose="020B0604020202020204" pitchFamily="34" charset="0"/>
              <a:buChar char="•"/>
              <a:defRPr/>
            </a:pPr>
            <a:r>
              <a:rPr lang="en-US">
                <a:solidFill>
                  <a:schemeClr val="bg1"/>
                </a:solidFill>
                <a:latin typeface="Aptos" panose="020B0004020202020204" pitchFamily="34" charset="0"/>
              </a:rPr>
              <a:t>Post Microneedling</a:t>
            </a:r>
          </a:p>
          <a:p>
            <a:pPr marL="285750" indent="-285750" fontAlgn="base">
              <a:spcAft>
                <a:spcPct val="0"/>
              </a:spcAft>
              <a:buClr>
                <a:srgbClr val="A1DDE4"/>
              </a:buClr>
              <a:buSzPct val="110000"/>
              <a:buFont typeface="Arial" panose="020B0604020202020204" pitchFamily="34" charset="0"/>
              <a:buChar char="•"/>
              <a:defRPr/>
            </a:pPr>
            <a:r>
              <a:rPr lang="en-US">
                <a:solidFill>
                  <a:schemeClr val="bg1"/>
                </a:solidFill>
                <a:latin typeface="Aptos" panose="020B0004020202020204" pitchFamily="34" charset="0"/>
              </a:rPr>
              <a:t>Post Injection</a:t>
            </a:r>
          </a:p>
          <a:p>
            <a:pPr marL="285750" indent="-285750" fontAlgn="base">
              <a:spcAft>
                <a:spcPct val="0"/>
              </a:spcAft>
              <a:buClr>
                <a:srgbClr val="A1DDE4"/>
              </a:buClr>
              <a:buSzPct val="110000"/>
              <a:buFont typeface="Arial" panose="020B0604020202020204" pitchFamily="34" charset="0"/>
              <a:buChar char="•"/>
              <a:defRPr/>
            </a:pPr>
            <a:r>
              <a:rPr lang="en-US">
                <a:solidFill>
                  <a:schemeClr val="bg1"/>
                </a:solidFill>
                <a:latin typeface="Aptos" panose="020B0004020202020204" pitchFamily="34" charset="0"/>
              </a:rPr>
              <a:t>Post Minor Surgical Procedure </a:t>
            </a:r>
          </a:p>
          <a:p>
            <a:pPr marL="285750" indent="-285750" fontAlgn="base">
              <a:spcAft>
                <a:spcPct val="0"/>
              </a:spcAft>
              <a:buClr>
                <a:srgbClr val="A1DDE4"/>
              </a:buClr>
              <a:buSzPct val="110000"/>
              <a:buFont typeface="Arial" panose="020B0604020202020204" pitchFamily="34" charset="0"/>
              <a:buChar char="•"/>
              <a:defRPr/>
            </a:pPr>
            <a:r>
              <a:rPr lang="en-US">
                <a:solidFill>
                  <a:schemeClr val="bg1"/>
                </a:solidFill>
                <a:latin typeface="Aptos" panose="020B0004020202020204" pitchFamily="34" charset="0"/>
              </a:rPr>
              <a:t>Post Waxing </a:t>
            </a:r>
          </a:p>
          <a:p>
            <a:pPr marL="285750" indent="-285750" fontAlgn="base">
              <a:spcAft>
                <a:spcPct val="0"/>
              </a:spcAft>
              <a:buClr>
                <a:srgbClr val="A1DDE4"/>
              </a:buClr>
              <a:buSzPct val="110000"/>
              <a:buFont typeface="Arial" panose="020B0604020202020204" pitchFamily="34" charset="0"/>
              <a:buChar char="•"/>
              <a:defRPr/>
            </a:pPr>
            <a:r>
              <a:rPr lang="en-US">
                <a:solidFill>
                  <a:schemeClr val="bg1"/>
                </a:solidFill>
                <a:latin typeface="Aptos" panose="020B0004020202020204" pitchFamily="34" charset="0"/>
              </a:rPr>
              <a:t>Post Extractions</a:t>
            </a:r>
          </a:p>
          <a:p>
            <a:pPr marL="285750" indent="-285750" fontAlgn="base">
              <a:spcAft>
                <a:spcPct val="0"/>
              </a:spcAft>
              <a:buClr>
                <a:srgbClr val="A1DDE4"/>
              </a:buClr>
              <a:buSzPct val="110000"/>
              <a:buFont typeface="Arial" panose="020B0604020202020204" pitchFamily="34" charset="0"/>
              <a:buChar char="•"/>
              <a:defRPr/>
            </a:pPr>
            <a:r>
              <a:rPr lang="en-US">
                <a:solidFill>
                  <a:schemeClr val="bg1"/>
                </a:solidFill>
                <a:latin typeface="Aptos" panose="020B0004020202020204" pitchFamily="34" charset="0"/>
              </a:rPr>
              <a:t>Post Injury </a:t>
            </a:r>
          </a:p>
          <a:p>
            <a:pPr marL="285750" indent="-285750" fontAlgn="base">
              <a:spcAft>
                <a:spcPct val="0"/>
              </a:spcAft>
              <a:buClr>
                <a:srgbClr val="A1DDE4"/>
              </a:buClr>
              <a:buSzPct val="110000"/>
              <a:buFont typeface="Arial" panose="020B0604020202020204" pitchFamily="34" charset="0"/>
              <a:buChar char="•"/>
              <a:defRPr/>
            </a:pPr>
            <a:endParaRPr lang="en-US">
              <a:solidFill>
                <a:schemeClr val="bg1"/>
              </a:solidFill>
              <a:latin typeface="Aptos" panose="020B0004020202020204" pitchFamily="34" charset="0"/>
            </a:endParaRPr>
          </a:p>
          <a:p>
            <a:pPr marL="285750" indent="-285750" fontAlgn="base">
              <a:spcAft>
                <a:spcPct val="0"/>
              </a:spcAft>
              <a:buClr>
                <a:srgbClr val="A1DDE4"/>
              </a:buClr>
              <a:buSzPct val="110000"/>
              <a:buFont typeface="Wingdings" pitchFamily="2" charset="2"/>
              <a:buChar char="v"/>
              <a:defRPr/>
            </a:pPr>
            <a:r>
              <a:rPr lang="en-US" sz="1400" b="1">
                <a:solidFill>
                  <a:schemeClr val="bg1"/>
                </a:solidFill>
                <a:latin typeface="Aptos" panose="020B0004020202020204" pitchFamily="34" charset="0"/>
              </a:rPr>
              <a:t>Delivered immediately post-treatment</a:t>
            </a:r>
          </a:p>
        </p:txBody>
      </p:sp>
      <p:sp>
        <p:nvSpPr>
          <p:cNvPr id="7" name="TextBox 6">
            <a:extLst>
              <a:ext uri="{FF2B5EF4-FFF2-40B4-BE49-F238E27FC236}">
                <a16:creationId xmlns:a16="http://schemas.microsoft.com/office/drawing/2014/main" id="{FBA2D646-0458-270C-9869-CBD2E7C30B5D}"/>
              </a:ext>
            </a:extLst>
          </p:cNvPr>
          <p:cNvSpPr txBox="1"/>
          <p:nvPr/>
        </p:nvSpPr>
        <p:spPr>
          <a:xfrm>
            <a:off x="1002224" y="2398991"/>
            <a:ext cx="3925376" cy="1123712"/>
          </a:xfrm>
          <a:prstGeom prst="roundRect">
            <a:avLst/>
          </a:prstGeom>
          <a:noFill/>
        </p:spPr>
        <p:txBody>
          <a:bodyPr wrap="square" lIns="91440" tIns="45720" rIns="91440" bIns="45720" rtlCol="0" anchor="t">
            <a:spAutoFit/>
          </a:bodyPr>
          <a:lstStyle/>
          <a:p>
            <a:r>
              <a:rPr lang="en-US" sz="2400" b="1">
                <a:solidFill>
                  <a:schemeClr val="bg1"/>
                </a:solidFill>
                <a:latin typeface="Aptos"/>
              </a:rPr>
              <a:t>ACUTE:</a:t>
            </a:r>
            <a:endParaRPr lang="en-US" sz="2000" b="1">
              <a:solidFill>
                <a:srgbClr val="A1DDE4"/>
              </a:solidFill>
              <a:latin typeface="Aptos" panose="020B0004020202020204" pitchFamily="34" charset="0"/>
            </a:endParaRPr>
          </a:p>
          <a:p>
            <a:r>
              <a:rPr lang="en-US" b="1">
                <a:solidFill>
                  <a:srgbClr val="A1DDE4"/>
                </a:solidFill>
                <a:latin typeface="Aptos"/>
              </a:rPr>
              <a:t>Treatment following specific event or occurrence. </a:t>
            </a:r>
          </a:p>
        </p:txBody>
      </p:sp>
      <p:sp>
        <p:nvSpPr>
          <p:cNvPr id="9" name="TextBox 8">
            <a:extLst>
              <a:ext uri="{FF2B5EF4-FFF2-40B4-BE49-F238E27FC236}">
                <a16:creationId xmlns:a16="http://schemas.microsoft.com/office/drawing/2014/main" id="{8572CCAA-8597-375C-8D97-2635F4217703}"/>
              </a:ext>
            </a:extLst>
          </p:cNvPr>
          <p:cNvSpPr txBox="1"/>
          <p:nvPr/>
        </p:nvSpPr>
        <p:spPr>
          <a:xfrm>
            <a:off x="5430855" y="2393857"/>
            <a:ext cx="4697838" cy="1123712"/>
          </a:xfrm>
          <a:prstGeom prst="roundRect">
            <a:avLst/>
          </a:prstGeom>
          <a:noFill/>
          <a:ln>
            <a:noFill/>
          </a:ln>
        </p:spPr>
        <p:txBody>
          <a:bodyPr wrap="square" lIns="91440" tIns="45720" rIns="91440" bIns="45720" rtlCol="0" anchor="t">
            <a:spAutoFit/>
          </a:bodyPr>
          <a:lstStyle/>
          <a:p>
            <a:r>
              <a:rPr lang="en-US" sz="2400" b="1">
                <a:solidFill>
                  <a:schemeClr val="bg1"/>
                </a:solidFill>
                <a:latin typeface="Aptos"/>
              </a:rPr>
              <a:t>CHRONIC: </a:t>
            </a:r>
            <a:endParaRPr lang="en-US" b="1">
              <a:solidFill>
                <a:srgbClr val="A1DDE4"/>
              </a:solidFill>
              <a:latin typeface="Aptos" panose="020B0004020202020204" pitchFamily="34" charset="0"/>
            </a:endParaRPr>
          </a:p>
          <a:p>
            <a:r>
              <a:rPr lang="en-US" b="1">
                <a:solidFill>
                  <a:srgbClr val="A1DDE4"/>
                </a:solidFill>
                <a:latin typeface="Aptos"/>
              </a:rPr>
              <a:t>For clients experiencing lifestyle-related  or chronic conditions:</a:t>
            </a:r>
            <a:endParaRPr lang="en-US" sz="2400" b="1">
              <a:solidFill>
                <a:schemeClr val="bg1"/>
              </a:solidFill>
              <a:latin typeface="Aptos"/>
            </a:endParaRPr>
          </a:p>
        </p:txBody>
      </p:sp>
      <p:sp>
        <p:nvSpPr>
          <p:cNvPr id="11" name="TextBox 10">
            <a:extLst>
              <a:ext uri="{FF2B5EF4-FFF2-40B4-BE49-F238E27FC236}">
                <a16:creationId xmlns:a16="http://schemas.microsoft.com/office/drawing/2014/main" id="{5A350219-6CD0-1BCF-381C-2CEC6C23A130}"/>
              </a:ext>
            </a:extLst>
          </p:cNvPr>
          <p:cNvSpPr txBox="1"/>
          <p:nvPr/>
        </p:nvSpPr>
        <p:spPr>
          <a:xfrm>
            <a:off x="5607524" y="3688868"/>
            <a:ext cx="3017798" cy="923330"/>
          </a:xfrm>
          <a:prstGeom prst="rect">
            <a:avLst/>
          </a:prstGeom>
          <a:noFill/>
        </p:spPr>
        <p:txBody>
          <a:bodyPr wrap="square" lIns="91440" tIns="45720" rIns="91440" bIns="45720" rtlCol="0" anchor="t">
            <a:spAutoFit/>
          </a:bodyPr>
          <a:lstStyle/>
          <a:p>
            <a:pPr marL="285750" indent="-285750" fontAlgn="base">
              <a:spcAft>
                <a:spcPct val="0"/>
              </a:spcAft>
              <a:buClr>
                <a:srgbClr val="A1DDE4"/>
              </a:buClr>
              <a:buSzPct val="110000"/>
              <a:buFont typeface="Arial"/>
              <a:buChar char="•"/>
              <a:defRPr/>
            </a:pPr>
            <a:r>
              <a:rPr lang="en-US">
                <a:solidFill>
                  <a:schemeClr val="bg1"/>
                </a:solidFill>
                <a:latin typeface="Aptos"/>
              </a:rPr>
              <a:t>Redness</a:t>
            </a:r>
          </a:p>
          <a:p>
            <a:pPr marL="285750" indent="-285750" fontAlgn="base">
              <a:spcAft>
                <a:spcPct val="0"/>
              </a:spcAft>
              <a:buClr>
                <a:srgbClr val="A1DDE4"/>
              </a:buClr>
              <a:buSzPct val="110000"/>
              <a:buFont typeface="Arial" panose="020B0604020202020204" pitchFamily="34" charset="0"/>
              <a:buChar char="•"/>
              <a:defRPr/>
            </a:pPr>
            <a:r>
              <a:rPr lang="en-US">
                <a:solidFill>
                  <a:schemeClr val="bg1"/>
                </a:solidFill>
                <a:latin typeface="Aptos"/>
              </a:rPr>
              <a:t>Puffiness</a:t>
            </a:r>
          </a:p>
          <a:p>
            <a:pPr marL="285750" indent="-285750" fontAlgn="base">
              <a:spcAft>
                <a:spcPct val="0"/>
              </a:spcAft>
              <a:buClr>
                <a:srgbClr val="A1DDE4"/>
              </a:buClr>
              <a:buSzPct val="110000"/>
              <a:buFont typeface="Arial" panose="020B0604020202020204" pitchFamily="34" charset="0"/>
              <a:buChar char="•"/>
              <a:defRPr/>
            </a:pPr>
            <a:r>
              <a:rPr lang="en-US">
                <a:solidFill>
                  <a:schemeClr val="bg1"/>
                </a:solidFill>
                <a:latin typeface="Aptos"/>
              </a:rPr>
              <a:t>Dullness</a:t>
            </a:r>
          </a:p>
        </p:txBody>
      </p:sp>
      <p:sp>
        <p:nvSpPr>
          <p:cNvPr id="12" name="TextBox 11">
            <a:extLst>
              <a:ext uri="{FF2B5EF4-FFF2-40B4-BE49-F238E27FC236}">
                <a16:creationId xmlns:a16="http://schemas.microsoft.com/office/drawing/2014/main" id="{5D01DD4B-CB32-1C36-6A83-B7610236DF55}"/>
              </a:ext>
            </a:extLst>
          </p:cNvPr>
          <p:cNvSpPr txBox="1"/>
          <p:nvPr/>
        </p:nvSpPr>
        <p:spPr>
          <a:xfrm>
            <a:off x="1111313" y="1890704"/>
            <a:ext cx="3208439" cy="338554"/>
          </a:xfrm>
          <a:prstGeom prst="rect">
            <a:avLst/>
          </a:prstGeom>
          <a:noFill/>
          <a:ln>
            <a:solidFill>
              <a:schemeClr val="bg1"/>
            </a:solidFill>
          </a:ln>
        </p:spPr>
        <p:txBody>
          <a:bodyPr wrap="square">
            <a:spAutoFit/>
          </a:bodyPr>
          <a:lstStyle/>
          <a:p>
            <a:r>
              <a:rPr lang="en-US" sz="1600">
                <a:solidFill>
                  <a:schemeClr val="bg1"/>
                </a:solidFill>
                <a:latin typeface="Aptos" panose="020B0004020202020204" pitchFamily="34" charset="0"/>
              </a:rPr>
              <a:t>SINGLE TREATMENT OR ADD-ON</a:t>
            </a:r>
          </a:p>
        </p:txBody>
      </p:sp>
      <p:sp>
        <p:nvSpPr>
          <p:cNvPr id="13" name="TextBox 12">
            <a:extLst>
              <a:ext uri="{FF2B5EF4-FFF2-40B4-BE49-F238E27FC236}">
                <a16:creationId xmlns:a16="http://schemas.microsoft.com/office/drawing/2014/main" id="{8C99935B-F3B3-3266-881B-3C7D54BCB30B}"/>
              </a:ext>
            </a:extLst>
          </p:cNvPr>
          <p:cNvSpPr txBox="1"/>
          <p:nvPr/>
        </p:nvSpPr>
        <p:spPr>
          <a:xfrm>
            <a:off x="5607524" y="1750598"/>
            <a:ext cx="3134468" cy="584775"/>
          </a:xfrm>
          <a:prstGeom prst="rect">
            <a:avLst/>
          </a:prstGeom>
          <a:noFill/>
          <a:ln>
            <a:solidFill>
              <a:schemeClr val="bg1"/>
            </a:solidFill>
          </a:ln>
        </p:spPr>
        <p:txBody>
          <a:bodyPr wrap="square">
            <a:spAutoFit/>
          </a:bodyPr>
          <a:lstStyle/>
          <a:p>
            <a:r>
              <a:rPr lang="en-US" sz="1600">
                <a:solidFill>
                  <a:schemeClr val="bg1"/>
                </a:solidFill>
                <a:latin typeface="Aptos" panose="020B0004020202020204" pitchFamily="34" charset="0"/>
              </a:rPr>
              <a:t>A SERIES OF TREATMENTS OR ONGOING MAINTENANCE PLAN</a:t>
            </a:r>
          </a:p>
        </p:txBody>
      </p:sp>
      <p:sp>
        <p:nvSpPr>
          <p:cNvPr id="3" name="TextBox 12">
            <a:extLst>
              <a:ext uri="{FF2B5EF4-FFF2-40B4-BE49-F238E27FC236}">
                <a16:creationId xmlns:a16="http://schemas.microsoft.com/office/drawing/2014/main" id="{3789E45A-DB67-E182-DC90-0705AF954BC3}"/>
              </a:ext>
            </a:extLst>
          </p:cNvPr>
          <p:cNvSpPr txBox="1"/>
          <p:nvPr/>
        </p:nvSpPr>
        <p:spPr>
          <a:xfrm>
            <a:off x="543293" y="501679"/>
            <a:ext cx="10646483" cy="1095236"/>
          </a:xfrm>
          <a:prstGeom prst="rect">
            <a:avLst/>
          </a:prstGeom>
        </p:spPr>
        <p:txBody>
          <a:bodyPr wrap="square" lIns="0" tIns="0" rIns="0" bIns="0" rtlCol="0" anchor="t">
            <a:spAutoFit/>
          </a:bodyPr>
          <a:lstStyle/>
          <a:p>
            <a:pPr>
              <a:lnSpc>
                <a:spcPts val="4179"/>
              </a:lnSpc>
            </a:pPr>
            <a:r>
              <a:rPr lang="en-US" sz="4299" dirty="0">
                <a:solidFill>
                  <a:srgbClr val="FFFFFF"/>
                </a:solidFill>
                <a:latin typeface="Aptos ExtraBold" panose="020B0004020202020204" pitchFamily="34" charset="0"/>
              </a:rPr>
              <a:t>GLACIAL® GLIDE TREATMENT </a:t>
            </a:r>
          </a:p>
          <a:p>
            <a:pPr>
              <a:lnSpc>
                <a:spcPts val="4179"/>
              </a:lnSpc>
            </a:pPr>
            <a:r>
              <a:rPr lang="en-US" sz="4299" dirty="0">
                <a:solidFill>
                  <a:srgbClr val="A1DDE4"/>
                </a:solidFill>
                <a:latin typeface="Aptos ExtraBold" panose="020B0004020202020204" pitchFamily="34" charset="0"/>
              </a:rPr>
              <a:t>SINGLE VS. SERIES</a:t>
            </a:r>
          </a:p>
        </p:txBody>
      </p:sp>
      <p:sp>
        <p:nvSpPr>
          <p:cNvPr id="6" name="TextBox 5">
            <a:extLst>
              <a:ext uri="{FF2B5EF4-FFF2-40B4-BE49-F238E27FC236}">
                <a16:creationId xmlns:a16="http://schemas.microsoft.com/office/drawing/2014/main" id="{90AB5EE0-5E92-8916-4C37-4D25F4536FD5}"/>
              </a:ext>
            </a:extLst>
          </p:cNvPr>
          <p:cNvSpPr txBox="1"/>
          <p:nvPr/>
        </p:nvSpPr>
        <p:spPr>
          <a:xfrm>
            <a:off x="6096000" y="4894344"/>
            <a:ext cx="3616693" cy="1169551"/>
          </a:xfrm>
          <a:prstGeom prst="rect">
            <a:avLst/>
          </a:prstGeom>
          <a:noFill/>
        </p:spPr>
        <p:txBody>
          <a:bodyPr wrap="square">
            <a:spAutoFit/>
          </a:bodyPr>
          <a:lstStyle/>
          <a:p>
            <a:pPr marL="285750" lvl="0" indent="-285750" fontAlgn="base">
              <a:lnSpc>
                <a:spcPct val="100000"/>
              </a:lnSpc>
              <a:spcBef>
                <a:spcPts val="0"/>
              </a:spcBef>
              <a:spcAft>
                <a:spcPct val="0"/>
              </a:spcAft>
              <a:buClr>
                <a:srgbClr val="A1DDE4"/>
              </a:buClr>
              <a:buSzPct val="110000"/>
              <a:buFont typeface="Wingdings" pitchFamily="2" charset="2"/>
              <a:buChar char="v"/>
              <a:defRPr/>
            </a:pPr>
            <a:r>
              <a:rPr lang="en-US" sz="1400" b="1">
                <a:solidFill>
                  <a:schemeClr val="bg1"/>
                </a:solidFill>
                <a:latin typeface="Aptos" panose="020B0004020202020204" pitchFamily="34" charset="0"/>
              </a:rPr>
              <a:t>3 or more treatments; depending on: </a:t>
            </a:r>
          </a:p>
          <a:p>
            <a:pPr marL="914400" lvl="3" indent="-285750" algn="l" defTabSz="914400" rtl="0" eaLnBrk="1" latinLnBrk="0" hangingPunct="1">
              <a:lnSpc>
                <a:spcPct val="100000"/>
              </a:lnSpc>
              <a:spcBef>
                <a:spcPts val="0"/>
              </a:spcBef>
              <a:spcAft>
                <a:spcPts val="0"/>
              </a:spcAft>
              <a:buFont typeface="Arial" panose="020B0604020202020204" pitchFamily="34" charset="0"/>
              <a:buChar char="•"/>
            </a:pPr>
            <a:r>
              <a:rPr lang="en-US" sz="1400" b="0" i="0" kern="1200">
                <a:solidFill>
                  <a:schemeClr val="bg1"/>
                </a:solidFill>
                <a:latin typeface="Aptos" panose="020B0004020202020204" pitchFamily="34" charset="0"/>
                <a:ea typeface="+mn-ea"/>
                <a:cs typeface="+mn-cs"/>
              </a:rPr>
              <a:t>baseline condition</a:t>
            </a:r>
          </a:p>
          <a:p>
            <a:pPr marL="914400" lvl="3" indent="-285750" algn="l" defTabSz="914400" rtl="0" eaLnBrk="1" latinLnBrk="0" hangingPunct="1">
              <a:lnSpc>
                <a:spcPct val="100000"/>
              </a:lnSpc>
              <a:spcBef>
                <a:spcPts val="0"/>
              </a:spcBef>
              <a:spcAft>
                <a:spcPts val="0"/>
              </a:spcAft>
              <a:buFont typeface="Arial" panose="020B0604020202020204" pitchFamily="34" charset="0"/>
              <a:buChar char="•"/>
            </a:pPr>
            <a:r>
              <a:rPr lang="en-US" sz="1400" b="0" i="0" kern="1200">
                <a:solidFill>
                  <a:schemeClr val="bg1"/>
                </a:solidFill>
                <a:latin typeface="Aptos" panose="020B0004020202020204" pitchFamily="34" charset="0"/>
                <a:ea typeface="+mn-ea"/>
                <a:cs typeface="+mn-cs"/>
              </a:rPr>
              <a:t>patient expectations </a:t>
            </a:r>
          </a:p>
          <a:p>
            <a:pPr marL="285750" indent="-285750" fontAlgn="base">
              <a:spcAft>
                <a:spcPct val="0"/>
              </a:spcAft>
              <a:buClr>
                <a:srgbClr val="A1DDE4"/>
              </a:buClr>
              <a:buSzPct val="110000"/>
              <a:buFont typeface="Wingdings" pitchFamily="2" charset="2"/>
              <a:buChar char="v"/>
              <a:defRPr/>
            </a:pPr>
            <a:r>
              <a:rPr lang="en-US" sz="1400" b="1">
                <a:solidFill>
                  <a:schemeClr val="bg1"/>
                </a:solidFill>
                <a:latin typeface="Aptos" panose="020B0004020202020204" pitchFamily="34" charset="0"/>
              </a:rPr>
              <a:t>Mild every 4 weeks</a:t>
            </a:r>
          </a:p>
          <a:p>
            <a:pPr marL="285750" indent="-285750" fontAlgn="base">
              <a:spcAft>
                <a:spcPct val="0"/>
              </a:spcAft>
              <a:buClr>
                <a:srgbClr val="A1DDE4"/>
              </a:buClr>
              <a:buSzPct val="110000"/>
              <a:buFont typeface="Wingdings" pitchFamily="2" charset="2"/>
              <a:buChar char="v"/>
              <a:defRPr/>
            </a:pPr>
            <a:r>
              <a:rPr lang="en-US" sz="1400" b="1">
                <a:solidFill>
                  <a:schemeClr val="bg1"/>
                </a:solidFill>
                <a:latin typeface="Aptos" panose="020B0004020202020204" pitchFamily="34" charset="0"/>
              </a:rPr>
              <a:t>Moderate-severe every 1-2 weeks</a:t>
            </a:r>
          </a:p>
        </p:txBody>
      </p:sp>
      <p:sp>
        <p:nvSpPr>
          <p:cNvPr id="14" name="TextBox 13">
            <a:extLst>
              <a:ext uri="{FF2B5EF4-FFF2-40B4-BE49-F238E27FC236}">
                <a16:creationId xmlns:a16="http://schemas.microsoft.com/office/drawing/2014/main" id="{A56AFDF2-2052-0D35-10D0-5B35CEA6A5AE}"/>
              </a:ext>
            </a:extLst>
          </p:cNvPr>
          <p:cNvSpPr txBox="1"/>
          <p:nvPr/>
        </p:nvSpPr>
        <p:spPr>
          <a:xfrm>
            <a:off x="7400782" y="3688868"/>
            <a:ext cx="3964400" cy="923330"/>
          </a:xfrm>
          <a:prstGeom prst="rect">
            <a:avLst/>
          </a:prstGeom>
          <a:noFill/>
        </p:spPr>
        <p:txBody>
          <a:bodyPr wrap="square" rtlCol="0">
            <a:spAutoFit/>
          </a:bodyPr>
          <a:lstStyle/>
          <a:p>
            <a:pPr marL="285750" indent="-285750" fontAlgn="base">
              <a:spcAft>
                <a:spcPct val="0"/>
              </a:spcAft>
              <a:buClr>
                <a:srgbClr val="A1DDE4"/>
              </a:buClr>
              <a:buSzPct val="110000"/>
              <a:buFont typeface="Arial" panose="020B0604020202020204" pitchFamily="34" charset="0"/>
              <a:buChar char="•"/>
              <a:defRPr/>
            </a:pPr>
            <a:r>
              <a:rPr lang="en-US">
                <a:solidFill>
                  <a:schemeClr val="bg1"/>
                </a:solidFill>
                <a:latin typeface="Aptos" panose="020B0004020202020204" pitchFamily="34" charset="0"/>
              </a:rPr>
              <a:t>Uneven Tone</a:t>
            </a:r>
          </a:p>
          <a:p>
            <a:pPr marL="285750" indent="-285750" fontAlgn="base">
              <a:spcAft>
                <a:spcPct val="0"/>
              </a:spcAft>
              <a:buClr>
                <a:srgbClr val="A1DDE4"/>
              </a:buClr>
              <a:buSzPct val="110000"/>
              <a:buFont typeface="Arial" panose="020B0604020202020204" pitchFamily="34" charset="0"/>
              <a:buChar char="•"/>
              <a:defRPr/>
            </a:pPr>
            <a:r>
              <a:rPr lang="en-US">
                <a:solidFill>
                  <a:schemeClr val="bg1"/>
                </a:solidFill>
                <a:latin typeface="Aptos" panose="020B0004020202020204" pitchFamily="34" charset="0"/>
              </a:rPr>
              <a:t>Sensitivity </a:t>
            </a:r>
          </a:p>
          <a:p>
            <a:pPr marL="285750" indent="-285750" fontAlgn="base">
              <a:spcAft>
                <a:spcPct val="0"/>
              </a:spcAft>
              <a:buClr>
                <a:srgbClr val="A1DDE4"/>
              </a:buClr>
              <a:buSzPct val="110000"/>
              <a:buFont typeface="Arial" panose="020B0604020202020204" pitchFamily="34" charset="0"/>
              <a:buChar char="•"/>
              <a:defRPr/>
            </a:pPr>
            <a:r>
              <a:rPr lang="en-US">
                <a:solidFill>
                  <a:schemeClr val="bg1"/>
                </a:solidFill>
                <a:latin typeface="Aptos" panose="020B0004020202020204" pitchFamily="34" charset="0"/>
              </a:rPr>
              <a:t>Aggressive skincare Acclimation </a:t>
            </a:r>
          </a:p>
        </p:txBody>
      </p:sp>
      <p:sp>
        <p:nvSpPr>
          <p:cNvPr id="15" name="AutoShape 15">
            <a:extLst>
              <a:ext uri="{FF2B5EF4-FFF2-40B4-BE49-F238E27FC236}">
                <a16:creationId xmlns:a16="http://schemas.microsoft.com/office/drawing/2014/main" id="{B34FAE1D-68CF-ADF8-CC4A-E8F28D3C40DD}"/>
              </a:ext>
            </a:extLst>
          </p:cNvPr>
          <p:cNvSpPr/>
          <p:nvPr/>
        </p:nvSpPr>
        <p:spPr>
          <a:xfrm>
            <a:off x="5134212" y="1750598"/>
            <a:ext cx="0" cy="4313298"/>
          </a:xfrm>
          <a:prstGeom prst="line">
            <a:avLst/>
          </a:prstGeom>
          <a:ln w="6350" cap="flat">
            <a:solidFill>
              <a:schemeClr val="bg1"/>
            </a:solidFill>
            <a:prstDash val="solid"/>
            <a:headEnd type="none" w="sm" len="sm"/>
            <a:tailEnd type="none" w="sm" len="sm"/>
          </a:ln>
        </p:spPr>
        <p:txBody>
          <a:bodyPr/>
          <a:lstStyle/>
          <a:p>
            <a:endParaRPr lang="en-US">
              <a:latin typeface="Aptos" panose="020B0004020202020204" pitchFamily="34" charset="0"/>
            </a:endParaRPr>
          </a:p>
        </p:txBody>
      </p:sp>
    </p:spTree>
    <p:extLst>
      <p:ext uri="{BB962C8B-B14F-4D97-AF65-F5344CB8AC3E}">
        <p14:creationId xmlns:p14="http://schemas.microsoft.com/office/powerpoint/2010/main" val="15544069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DC339DE4-B7A5-46B9-638D-B5A961535D60}"/>
              </a:ext>
            </a:extLst>
          </p:cNvPr>
          <p:cNvPicPr>
            <a:picLocks noChangeAspect="1"/>
          </p:cNvPicPr>
          <p:nvPr/>
        </p:nvPicPr>
        <p:blipFill>
          <a:blip r:embed="rId3"/>
          <a:stretch>
            <a:fillRect/>
          </a:stretch>
        </p:blipFill>
        <p:spPr>
          <a:xfrm>
            <a:off x="3667932" y="999048"/>
            <a:ext cx="1066800" cy="1892300"/>
          </a:xfrm>
          <a:prstGeom prst="rect">
            <a:avLst/>
          </a:prstGeom>
        </p:spPr>
      </p:pic>
      <p:pic>
        <p:nvPicPr>
          <p:cNvPr id="49" name="Picture 48">
            <a:extLst>
              <a:ext uri="{FF2B5EF4-FFF2-40B4-BE49-F238E27FC236}">
                <a16:creationId xmlns:a16="http://schemas.microsoft.com/office/drawing/2014/main" id="{9F51C317-5205-2B58-9B1E-2603650D94B3}"/>
              </a:ext>
            </a:extLst>
          </p:cNvPr>
          <p:cNvPicPr>
            <a:picLocks noChangeAspect="1"/>
          </p:cNvPicPr>
          <p:nvPr/>
        </p:nvPicPr>
        <p:blipFill>
          <a:blip r:embed="rId4"/>
          <a:stretch>
            <a:fillRect/>
          </a:stretch>
        </p:blipFill>
        <p:spPr>
          <a:xfrm>
            <a:off x="8359860" y="1532555"/>
            <a:ext cx="903414" cy="1358793"/>
          </a:xfrm>
          <a:prstGeom prst="rect">
            <a:avLst/>
          </a:prstGeom>
        </p:spPr>
      </p:pic>
      <p:sp>
        <p:nvSpPr>
          <p:cNvPr id="12" name="Rectangle 11">
            <a:extLst>
              <a:ext uri="{FF2B5EF4-FFF2-40B4-BE49-F238E27FC236}">
                <a16:creationId xmlns:a16="http://schemas.microsoft.com/office/drawing/2014/main" id="{BED3861F-3E1D-4EF2-A87E-75718C5101D1}"/>
              </a:ext>
            </a:extLst>
          </p:cNvPr>
          <p:cNvSpPr>
            <a:spLocks noChangeArrowheads="1"/>
          </p:cNvSpPr>
          <p:nvPr/>
        </p:nvSpPr>
        <p:spPr bwMode="auto">
          <a:xfrm>
            <a:off x="730559" y="2584749"/>
            <a:ext cx="2465214" cy="697398"/>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marR="0" lvl="0" indent="0" algn="ctr" fontAlgn="base">
              <a:lnSpc>
                <a:spcPct val="90000"/>
              </a:lnSpc>
              <a:spcBef>
                <a:spcPts val="1000"/>
              </a:spcBef>
              <a:spcAft>
                <a:spcPct val="0"/>
              </a:spcAft>
              <a:buClrTx/>
              <a:buSzTx/>
              <a:buFontTx/>
              <a:buNone/>
              <a:tabLst/>
              <a:defRPr/>
            </a:pPr>
            <a:r>
              <a:rPr lang="en-US" sz="1400" dirty="0">
                <a:solidFill>
                  <a:schemeClr val="bg1"/>
                </a:solidFill>
                <a:latin typeface="Aptos" panose="020B0004020202020204" pitchFamily="34" charset="0"/>
              </a:rPr>
              <a:t>Complete boot up before inserting card or attaching tip, holster handpiece untouched to prevent errors.</a:t>
            </a:r>
            <a:endParaRPr kumimoji="0" lang="en-US" altLang="en-US" sz="1100" i="0" u="none" strike="noStrike" kern="1200" cap="none" spc="0" normalizeH="0" baseline="0" noProof="0" dirty="0">
              <a:ln>
                <a:noFill/>
              </a:ln>
              <a:solidFill>
                <a:srgbClr val="000000"/>
              </a:solidFill>
              <a:effectLst/>
              <a:uLnTx/>
              <a:uFillTx/>
              <a:latin typeface="Montserrat" panose="00000500000000000000" pitchFamily="2" charset="0"/>
              <a:ea typeface="+mn-ea"/>
              <a:cs typeface="+mn-cs"/>
            </a:endParaRPr>
          </a:p>
        </p:txBody>
      </p:sp>
      <p:sp>
        <p:nvSpPr>
          <p:cNvPr id="13" name="Rectangle 5">
            <a:extLst>
              <a:ext uri="{FF2B5EF4-FFF2-40B4-BE49-F238E27FC236}">
                <a16:creationId xmlns:a16="http://schemas.microsoft.com/office/drawing/2014/main" id="{CDAA0266-D392-4877-8CD3-0F4637D08B57}"/>
              </a:ext>
            </a:extLst>
          </p:cNvPr>
          <p:cNvSpPr>
            <a:spLocks noChangeArrowheads="1"/>
          </p:cNvSpPr>
          <p:nvPr/>
        </p:nvSpPr>
        <p:spPr bwMode="auto">
          <a:xfrm>
            <a:off x="3365696" y="2569502"/>
            <a:ext cx="1759167" cy="459299"/>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algn="ctr" eaLnBrk="0" fontAlgn="base" hangingPunct="0">
              <a:lnSpc>
                <a:spcPct val="100000"/>
              </a:lnSpc>
              <a:spcBef>
                <a:spcPct val="0"/>
              </a:spcBef>
              <a:spcAft>
                <a:spcPct val="0"/>
              </a:spcAft>
              <a:defRPr/>
            </a:pPr>
            <a:r>
              <a:rPr lang="en-US" sz="1400" dirty="0">
                <a:solidFill>
                  <a:schemeClr val="bg1"/>
                </a:solidFill>
                <a:latin typeface="Aptos" panose="020B0004020202020204" pitchFamily="34" charset="0"/>
              </a:rPr>
              <a:t>Insert Glacial® Glide treatment card and touch check icon</a:t>
            </a:r>
          </a:p>
        </p:txBody>
      </p:sp>
      <p:sp>
        <p:nvSpPr>
          <p:cNvPr id="14" name="Rectangle 6">
            <a:extLst>
              <a:ext uri="{FF2B5EF4-FFF2-40B4-BE49-F238E27FC236}">
                <a16:creationId xmlns:a16="http://schemas.microsoft.com/office/drawing/2014/main" id="{E375EFB2-4BB8-4858-8D01-624F4539D264}"/>
              </a:ext>
            </a:extLst>
          </p:cNvPr>
          <p:cNvSpPr>
            <a:spLocks noChangeArrowheads="1"/>
          </p:cNvSpPr>
          <p:nvPr/>
        </p:nvSpPr>
        <p:spPr bwMode="auto">
          <a:xfrm>
            <a:off x="5385806" y="2569502"/>
            <a:ext cx="2099958" cy="703899"/>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algn="ctr" eaLnBrk="0" fontAlgn="base" hangingPunct="0">
              <a:spcBef>
                <a:spcPct val="0"/>
              </a:spcBef>
              <a:spcAft>
                <a:spcPct val="0"/>
              </a:spcAft>
              <a:defRPr/>
            </a:pPr>
            <a:r>
              <a:rPr lang="en-US" sz="1400" dirty="0">
                <a:solidFill>
                  <a:schemeClr val="bg1"/>
                </a:solidFill>
                <a:latin typeface="Aptos"/>
              </a:rPr>
              <a:t>Apply Glacial® Hydro Gel inside tip and attach tip to handpiece</a:t>
            </a:r>
            <a:endParaRPr lang="en-US" altLang="en-US" sz="1400" dirty="0">
              <a:solidFill>
                <a:schemeClr val="bg1"/>
              </a:solidFill>
              <a:latin typeface="Aptos"/>
            </a:endParaRPr>
          </a:p>
        </p:txBody>
      </p:sp>
      <p:sp>
        <p:nvSpPr>
          <p:cNvPr id="15" name="Rectangle 8">
            <a:extLst>
              <a:ext uri="{FF2B5EF4-FFF2-40B4-BE49-F238E27FC236}">
                <a16:creationId xmlns:a16="http://schemas.microsoft.com/office/drawing/2014/main" id="{41EDF05C-4D7F-4A4A-BBE4-98B0C0FDDA46}"/>
              </a:ext>
            </a:extLst>
          </p:cNvPr>
          <p:cNvSpPr>
            <a:spLocks noChangeArrowheads="1"/>
          </p:cNvSpPr>
          <p:nvPr/>
        </p:nvSpPr>
        <p:spPr bwMode="auto">
          <a:xfrm>
            <a:off x="361686" y="5200947"/>
            <a:ext cx="1821910" cy="556627"/>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algn="ctr" eaLnBrk="0" fontAlgn="base" hangingPunct="0">
              <a:lnSpc>
                <a:spcPct val="90000"/>
              </a:lnSpc>
              <a:spcBef>
                <a:spcPct val="0"/>
              </a:spcBef>
              <a:spcAft>
                <a:spcPct val="0"/>
              </a:spcAft>
              <a:defRPr/>
            </a:pPr>
            <a:r>
              <a:rPr lang="en-US" sz="1400">
                <a:solidFill>
                  <a:schemeClr val="bg1"/>
                </a:solidFill>
                <a:latin typeface="Aptos" panose="020B0004020202020204" pitchFamily="34" charset="0"/>
              </a:rPr>
              <a:t>Press banner on the home screen to advance to treat screen</a:t>
            </a:r>
          </a:p>
        </p:txBody>
      </p:sp>
      <p:sp>
        <p:nvSpPr>
          <p:cNvPr id="28" name="TextBox 27">
            <a:extLst>
              <a:ext uri="{FF2B5EF4-FFF2-40B4-BE49-F238E27FC236}">
                <a16:creationId xmlns:a16="http://schemas.microsoft.com/office/drawing/2014/main" id="{7FFE3CB3-CC6D-4FF3-A1DF-515F8359D3BB}"/>
              </a:ext>
            </a:extLst>
          </p:cNvPr>
          <p:cNvSpPr txBox="1"/>
          <p:nvPr/>
        </p:nvSpPr>
        <p:spPr>
          <a:xfrm>
            <a:off x="2507767" y="5197073"/>
            <a:ext cx="1618004" cy="869149"/>
          </a:xfrm>
          <a:prstGeom prst="rect">
            <a:avLst/>
          </a:prstGeom>
          <a:noFill/>
        </p:spPr>
        <p:txBody>
          <a:bodyPr wrap="square" lIns="91440" tIns="45720" rIns="91440" bIns="45720" anchor="t">
            <a:spAutoFit/>
          </a:bodyPr>
          <a:lstStyle/>
          <a:p>
            <a:pPr marR="0" lvl="0" indent="0" algn="ctr" eaLnBrk="0" fontAlgn="base" hangingPunct="0">
              <a:lnSpc>
                <a:spcPct val="90000"/>
              </a:lnSpc>
              <a:spcBef>
                <a:spcPct val="0"/>
              </a:spcBef>
              <a:spcAft>
                <a:spcPct val="0"/>
              </a:spcAft>
              <a:buClrTx/>
              <a:buSzTx/>
              <a:buFontTx/>
              <a:buNone/>
              <a:tabLst/>
              <a:defRPr/>
            </a:pPr>
            <a:r>
              <a:rPr lang="en-US" sz="1400" dirty="0">
                <a:solidFill>
                  <a:schemeClr val="bg1"/>
                </a:solidFill>
                <a:latin typeface="Aptos"/>
              </a:rPr>
              <a:t>Apply 3 pumps</a:t>
            </a:r>
          </a:p>
          <a:p>
            <a:pPr algn="ctr" eaLnBrk="0" fontAlgn="base" hangingPunct="0">
              <a:lnSpc>
                <a:spcPct val="90000"/>
              </a:lnSpc>
              <a:spcBef>
                <a:spcPct val="0"/>
              </a:spcBef>
              <a:spcAft>
                <a:spcPct val="0"/>
              </a:spcAft>
              <a:defRPr/>
            </a:pPr>
            <a:r>
              <a:rPr lang="en-US" sz="1400" dirty="0">
                <a:solidFill>
                  <a:schemeClr val="bg1"/>
                </a:solidFill>
                <a:latin typeface="Aptos"/>
              </a:rPr>
              <a:t>of Glacial® Mask**</a:t>
            </a:r>
          </a:p>
          <a:p>
            <a:pPr marR="0" lvl="0" indent="0" algn="ctr" eaLnBrk="0" fontAlgn="base" hangingPunct="0">
              <a:lnSpc>
                <a:spcPct val="90000"/>
              </a:lnSpc>
              <a:spcBef>
                <a:spcPct val="0"/>
              </a:spcBef>
              <a:spcAft>
                <a:spcPct val="0"/>
              </a:spcAft>
              <a:buClrTx/>
              <a:buSzTx/>
              <a:buFontTx/>
              <a:buNone/>
              <a:tabLst/>
              <a:defRPr/>
            </a:pPr>
            <a:r>
              <a:rPr lang="en-US" sz="1400" dirty="0">
                <a:solidFill>
                  <a:schemeClr val="bg1"/>
                </a:solidFill>
                <a:latin typeface="Aptos"/>
              </a:rPr>
              <a:t>to the treatment area</a:t>
            </a:r>
          </a:p>
        </p:txBody>
      </p:sp>
      <p:sp>
        <p:nvSpPr>
          <p:cNvPr id="32" name="TextBox 31">
            <a:extLst>
              <a:ext uri="{FF2B5EF4-FFF2-40B4-BE49-F238E27FC236}">
                <a16:creationId xmlns:a16="http://schemas.microsoft.com/office/drawing/2014/main" id="{0652D3A6-F315-4EFC-B493-193C4EB1F1C2}"/>
              </a:ext>
            </a:extLst>
          </p:cNvPr>
          <p:cNvSpPr txBox="1"/>
          <p:nvPr/>
        </p:nvSpPr>
        <p:spPr>
          <a:xfrm>
            <a:off x="4242011" y="5180967"/>
            <a:ext cx="2039873" cy="1063048"/>
          </a:xfrm>
          <a:prstGeom prst="rect">
            <a:avLst/>
          </a:prstGeom>
          <a:noFill/>
        </p:spPr>
        <p:txBody>
          <a:bodyPr wrap="square">
            <a:spAutoFit/>
          </a:bodyPr>
          <a:lstStyle/>
          <a:p>
            <a:pPr marR="0" lvl="0" indent="0" algn="ctr" eaLnBrk="0" fontAlgn="base" hangingPunct="0">
              <a:lnSpc>
                <a:spcPct val="90000"/>
              </a:lnSpc>
              <a:spcBef>
                <a:spcPct val="0"/>
              </a:spcBef>
              <a:spcAft>
                <a:spcPct val="0"/>
              </a:spcAft>
              <a:buClrTx/>
              <a:buSzTx/>
              <a:buFontTx/>
              <a:buNone/>
              <a:tabLst/>
              <a:defRPr/>
            </a:pPr>
            <a:r>
              <a:rPr lang="en-US" sz="1400">
                <a:solidFill>
                  <a:schemeClr val="bg1"/>
                </a:solidFill>
                <a:latin typeface="Aptos" panose="020B0004020202020204" pitchFamily="34" charset="0"/>
              </a:rPr>
              <a:t>Press the blue button</a:t>
            </a:r>
          </a:p>
          <a:p>
            <a:pPr marR="0" lvl="0" indent="0" algn="ctr" eaLnBrk="0" fontAlgn="base" hangingPunct="0">
              <a:lnSpc>
                <a:spcPct val="90000"/>
              </a:lnSpc>
              <a:spcBef>
                <a:spcPct val="0"/>
              </a:spcBef>
              <a:spcAft>
                <a:spcPct val="0"/>
              </a:spcAft>
              <a:buClrTx/>
              <a:buSzTx/>
              <a:buFontTx/>
              <a:buNone/>
              <a:tabLst/>
              <a:defRPr/>
            </a:pPr>
            <a:r>
              <a:rPr lang="en-US" sz="1400">
                <a:solidFill>
                  <a:schemeClr val="bg1"/>
                </a:solidFill>
                <a:latin typeface="Aptos" panose="020B0004020202020204" pitchFamily="34" charset="0"/>
              </a:rPr>
              <a:t>on the handpiece when ready, begin treating by placing the handpiece on the treatment area</a:t>
            </a:r>
          </a:p>
        </p:txBody>
      </p:sp>
      <p:sp>
        <p:nvSpPr>
          <p:cNvPr id="36" name="TextBox 35">
            <a:extLst>
              <a:ext uri="{FF2B5EF4-FFF2-40B4-BE49-F238E27FC236}">
                <a16:creationId xmlns:a16="http://schemas.microsoft.com/office/drawing/2014/main" id="{C353C4BA-9AE8-43DB-A221-CB6EA81DFFE6}"/>
              </a:ext>
            </a:extLst>
          </p:cNvPr>
          <p:cNvSpPr txBox="1"/>
          <p:nvPr/>
        </p:nvSpPr>
        <p:spPr>
          <a:xfrm>
            <a:off x="6398124" y="5197073"/>
            <a:ext cx="1854365" cy="1063048"/>
          </a:xfrm>
          <a:prstGeom prst="rect">
            <a:avLst/>
          </a:prstGeom>
          <a:noFill/>
        </p:spPr>
        <p:txBody>
          <a:bodyPr wrap="square">
            <a:spAutoFit/>
          </a:bodyPr>
          <a:lstStyle/>
          <a:p>
            <a:pPr algn="ctr" eaLnBrk="0" fontAlgn="base" hangingPunct="0">
              <a:lnSpc>
                <a:spcPct val="90000"/>
              </a:lnSpc>
              <a:spcBef>
                <a:spcPct val="0"/>
              </a:spcBef>
              <a:spcAft>
                <a:spcPct val="0"/>
              </a:spcAft>
              <a:defRPr/>
            </a:pPr>
            <a:r>
              <a:rPr lang="en-US" sz="1400">
                <a:solidFill>
                  <a:schemeClr val="bg1"/>
                </a:solidFill>
                <a:latin typeface="Aptos" panose="020B0004020202020204" pitchFamily="34" charset="0"/>
              </a:rPr>
              <a:t>Treat with constant,</a:t>
            </a:r>
          </a:p>
          <a:p>
            <a:pPr algn="ctr" eaLnBrk="0" fontAlgn="base" hangingPunct="0">
              <a:lnSpc>
                <a:spcPct val="90000"/>
              </a:lnSpc>
              <a:spcBef>
                <a:spcPct val="0"/>
              </a:spcBef>
              <a:spcAft>
                <a:spcPct val="0"/>
              </a:spcAft>
              <a:defRPr/>
            </a:pPr>
            <a:r>
              <a:rPr lang="en-US" sz="1400">
                <a:solidFill>
                  <a:schemeClr val="bg1"/>
                </a:solidFill>
                <a:latin typeface="Aptos" panose="020B0004020202020204" pitchFamily="34" charset="0"/>
              </a:rPr>
              <a:t>slow, gliding motion,</a:t>
            </a:r>
          </a:p>
          <a:p>
            <a:pPr algn="ctr" eaLnBrk="0" fontAlgn="base" hangingPunct="0">
              <a:lnSpc>
                <a:spcPct val="90000"/>
              </a:lnSpc>
              <a:spcBef>
                <a:spcPct val="0"/>
              </a:spcBef>
              <a:spcAft>
                <a:spcPct val="0"/>
              </a:spcAft>
              <a:defRPr/>
            </a:pPr>
            <a:r>
              <a:rPr lang="en-US" sz="1400">
                <a:solidFill>
                  <a:schemeClr val="bg1"/>
                </a:solidFill>
                <a:latin typeface="Aptos" panose="020B0004020202020204" pitchFamily="34" charset="0"/>
              </a:rPr>
              <a:t>concentrating time</a:t>
            </a:r>
          </a:p>
          <a:p>
            <a:pPr algn="ctr" eaLnBrk="0" fontAlgn="base" hangingPunct="0">
              <a:lnSpc>
                <a:spcPct val="90000"/>
              </a:lnSpc>
              <a:spcBef>
                <a:spcPct val="0"/>
              </a:spcBef>
              <a:spcAft>
                <a:spcPct val="0"/>
              </a:spcAft>
              <a:defRPr/>
            </a:pPr>
            <a:r>
              <a:rPr lang="en-US" sz="1400">
                <a:solidFill>
                  <a:schemeClr val="bg1"/>
                </a:solidFill>
                <a:latin typeface="Aptos" panose="020B0004020202020204" pitchFamily="34" charset="0"/>
              </a:rPr>
              <a:t>equally across</a:t>
            </a:r>
          </a:p>
          <a:p>
            <a:pPr algn="ctr" eaLnBrk="0" fontAlgn="base" hangingPunct="0">
              <a:lnSpc>
                <a:spcPct val="90000"/>
              </a:lnSpc>
              <a:spcBef>
                <a:spcPct val="0"/>
              </a:spcBef>
              <a:spcAft>
                <a:spcPct val="0"/>
              </a:spcAft>
              <a:defRPr/>
            </a:pPr>
            <a:r>
              <a:rPr lang="en-US" sz="1400">
                <a:solidFill>
                  <a:schemeClr val="bg1"/>
                </a:solidFill>
                <a:latin typeface="Aptos" panose="020B0004020202020204" pitchFamily="34" charset="0"/>
              </a:rPr>
              <a:t>treatment area </a:t>
            </a:r>
          </a:p>
        </p:txBody>
      </p:sp>
      <p:sp>
        <p:nvSpPr>
          <p:cNvPr id="2" name="TextBox 24">
            <a:extLst>
              <a:ext uri="{FF2B5EF4-FFF2-40B4-BE49-F238E27FC236}">
                <a16:creationId xmlns:a16="http://schemas.microsoft.com/office/drawing/2014/main" id="{4BEAB801-1F46-99D7-5791-5E7D494D7451}"/>
              </a:ext>
            </a:extLst>
          </p:cNvPr>
          <p:cNvSpPr txBox="1"/>
          <p:nvPr/>
        </p:nvSpPr>
        <p:spPr>
          <a:xfrm>
            <a:off x="572655" y="557538"/>
            <a:ext cx="11375474" cy="556627"/>
          </a:xfrm>
          <a:prstGeom prst="rect">
            <a:avLst/>
          </a:prstGeom>
        </p:spPr>
        <p:txBody>
          <a:bodyPr wrap="square" lIns="0" tIns="0" rIns="0" bIns="0" rtlCol="0" anchor="t">
            <a:spAutoFit/>
          </a:bodyPr>
          <a:lstStyle/>
          <a:p>
            <a:pPr>
              <a:lnSpc>
                <a:spcPts val="4179"/>
              </a:lnSpc>
              <a:spcBef>
                <a:spcPct val="0"/>
              </a:spcBef>
            </a:pPr>
            <a:r>
              <a:rPr lang="en-US" sz="4250" u="none" strike="noStrike" dirty="0">
                <a:solidFill>
                  <a:schemeClr val="bg1"/>
                </a:solidFill>
                <a:latin typeface="Aptos ExtraBold"/>
              </a:rPr>
              <a:t>GLACIAL</a:t>
            </a:r>
            <a:r>
              <a:rPr lang="en-US" sz="4250" dirty="0">
                <a:solidFill>
                  <a:schemeClr val="bg1"/>
                </a:solidFill>
                <a:latin typeface="Aptos" panose="020B0004020202020204" pitchFamily="34" charset="0"/>
                <a:ea typeface="+mn-lt"/>
                <a:cs typeface="+mn-lt"/>
              </a:rPr>
              <a:t>®</a:t>
            </a:r>
            <a:r>
              <a:rPr lang="en-US" sz="4250" dirty="0">
                <a:solidFill>
                  <a:schemeClr val="bg1"/>
                </a:solidFill>
                <a:latin typeface="Aptos ExtraBold"/>
              </a:rPr>
              <a:t> </a:t>
            </a:r>
            <a:r>
              <a:rPr lang="en-US" sz="4250" u="none" strike="noStrike" dirty="0">
                <a:solidFill>
                  <a:schemeClr val="bg1"/>
                </a:solidFill>
                <a:latin typeface="Aptos ExtraBold"/>
              </a:rPr>
              <a:t>GLIDE </a:t>
            </a:r>
            <a:r>
              <a:rPr lang="en-US" sz="4250" u="none" strike="noStrike" dirty="0">
                <a:solidFill>
                  <a:srgbClr val="9DDBE5"/>
                </a:solidFill>
                <a:latin typeface="Aptos ExtraBold"/>
              </a:rPr>
              <a:t>STEP BY STEP</a:t>
            </a:r>
            <a:endParaRPr lang="en-US" sz="4250" u="none" strike="noStrike" dirty="0">
              <a:solidFill>
                <a:schemeClr val="bg1"/>
              </a:solidFill>
              <a:latin typeface="Aptos ExtraBold"/>
            </a:endParaRPr>
          </a:p>
        </p:txBody>
      </p:sp>
      <p:sp>
        <p:nvSpPr>
          <p:cNvPr id="3" name="Rectangle 8">
            <a:extLst>
              <a:ext uri="{FF2B5EF4-FFF2-40B4-BE49-F238E27FC236}">
                <a16:creationId xmlns:a16="http://schemas.microsoft.com/office/drawing/2014/main" id="{350EBE4E-BBD4-8D13-2DF7-A445975B5629}"/>
              </a:ext>
            </a:extLst>
          </p:cNvPr>
          <p:cNvSpPr>
            <a:spLocks noChangeArrowheads="1"/>
          </p:cNvSpPr>
          <p:nvPr/>
        </p:nvSpPr>
        <p:spPr bwMode="auto">
          <a:xfrm>
            <a:off x="8630210" y="3307796"/>
            <a:ext cx="3033737" cy="2936219"/>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eaLnBrk="0" fontAlgn="base" hangingPunct="0">
              <a:lnSpc>
                <a:spcPct val="90000"/>
              </a:lnSpc>
              <a:spcBef>
                <a:spcPct val="0"/>
              </a:spcBef>
              <a:spcAft>
                <a:spcPct val="0"/>
              </a:spcAft>
              <a:defRPr/>
            </a:pPr>
            <a:r>
              <a:rPr lang="en-US" sz="1100" dirty="0">
                <a:solidFill>
                  <a:schemeClr val="bg1"/>
                </a:solidFill>
                <a:latin typeface="Aptos" panose="020B0004020202020204" pitchFamily="34" charset="0"/>
              </a:rPr>
              <a:t>**Purpose of Mask: To facilitate the gliding motion of the handpiece tip on the skin; other products may be substituted.</a:t>
            </a:r>
          </a:p>
          <a:p>
            <a:pPr eaLnBrk="0" fontAlgn="base" hangingPunct="0">
              <a:lnSpc>
                <a:spcPct val="90000"/>
              </a:lnSpc>
              <a:spcBef>
                <a:spcPct val="0"/>
              </a:spcBef>
              <a:spcAft>
                <a:spcPct val="0"/>
              </a:spcAft>
              <a:defRPr/>
            </a:pPr>
            <a:endParaRPr lang="en-US" sz="1100" dirty="0">
              <a:solidFill>
                <a:schemeClr val="bg1"/>
              </a:solidFill>
              <a:latin typeface="Aptos" panose="020B0004020202020204" pitchFamily="34" charset="0"/>
            </a:endParaRPr>
          </a:p>
          <a:p>
            <a:pPr eaLnBrk="0" fontAlgn="base" hangingPunct="0">
              <a:lnSpc>
                <a:spcPct val="90000"/>
              </a:lnSpc>
              <a:spcBef>
                <a:spcPct val="0"/>
              </a:spcBef>
              <a:spcAft>
                <a:spcPct val="0"/>
              </a:spcAft>
              <a:defRPr/>
            </a:pPr>
            <a:r>
              <a:rPr lang="en-US" sz="1100" b="1" dirty="0">
                <a:solidFill>
                  <a:srgbClr val="A1DDE4"/>
                </a:solidFill>
                <a:latin typeface="Aptos" panose="020B0004020202020204" pitchFamily="34" charset="0"/>
              </a:rPr>
              <a:t>Additional Notes:  </a:t>
            </a:r>
          </a:p>
          <a:p>
            <a:pPr marL="171450" indent="-171450" eaLnBrk="0" fontAlgn="base" hangingPunct="0">
              <a:lnSpc>
                <a:spcPct val="90000"/>
              </a:lnSpc>
              <a:spcBef>
                <a:spcPct val="0"/>
              </a:spcBef>
              <a:spcAft>
                <a:spcPct val="0"/>
              </a:spcAft>
              <a:buFont typeface="Arial" panose="020B0604020202020204" pitchFamily="34" charset="0"/>
              <a:buChar char="•"/>
              <a:defRPr/>
            </a:pPr>
            <a:r>
              <a:rPr lang="en-US" sz="1100" dirty="0">
                <a:solidFill>
                  <a:schemeClr val="bg1"/>
                </a:solidFill>
                <a:latin typeface="Aptos" panose="020B0004020202020204" pitchFamily="34" charset="0"/>
              </a:rPr>
              <a:t>Patient contact must occur within 15 seconds of starting a Glacial® Glide treatment to avoid error</a:t>
            </a:r>
          </a:p>
          <a:p>
            <a:pPr marL="171450" indent="-171450" eaLnBrk="0" fontAlgn="base" hangingPunct="0">
              <a:lnSpc>
                <a:spcPct val="90000"/>
              </a:lnSpc>
              <a:spcBef>
                <a:spcPct val="0"/>
              </a:spcBef>
              <a:spcAft>
                <a:spcPct val="0"/>
              </a:spcAft>
              <a:buFont typeface="Arial" panose="020B0604020202020204" pitchFamily="34" charset="0"/>
              <a:buChar char="•"/>
              <a:defRPr/>
            </a:pPr>
            <a:r>
              <a:rPr lang="en-US" sz="1100" dirty="0">
                <a:solidFill>
                  <a:schemeClr val="bg1"/>
                </a:solidFill>
                <a:latin typeface="Aptos" panose="020B0004020202020204" pitchFamily="34" charset="0"/>
              </a:rPr>
              <a:t>Verify start of treatment by timer count down </a:t>
            </a:r>
          </a:p>
          <a:p>
            <a:pPr marL="171450" indent="-171450" eaLnBrk="0" fontAlgn="base" hangingPunct="0">
              <a:lnSpc>
                <a:spcPct val="90000"/>
              </a:lnSpc>
              <a:spcBef>
                <a:spcPct val="0"/>
              </a:spcBef>
              <a:spcAft>
                <a:spcPct val="0"/>
              </a:spcAft>
              <a:buFont typeface="Arial" panose="020B0604020202020204" pitchFamily="34" charset="0"/>
              <a:buChar char="•"/>
              <a:defRPr/>
            </a:pPr>
            <a:r>
              <a:rPr lang="en-US" sz="1100" dirty="0">
                <a:solidFill>
                  <a:schemeClr val="bg1"/>
                </a:solidFill>
                <a:latin typeface="Aptos" panose="020B0004020202020204" pitchFamily="34" charset="0"/>
              </a:rPr>
              <a:t>Once treatment is activated, apply light pressure, constant motion, slow to moderate speed; do not lift tip off tissue</a:t>
            </a:r>
          </a:p>
          <a:p>
            <a:pPr marL="171450" indent="-171450" eaLnBrk="0" fontAlgn="base" hangingPunct="0">
              <a:lnSpc>
                <a:spcPct val="90000"/>
              </a:lnSpc>
              <a:spcBef>
                <a:spcPct val="0"/>
              </a:spcBef>
              <a:spcAft>
                <a:spcPct val="0"/>
              </a:spcAft>
              <a:buFont typeface="Arial" panose="020B0604020202020204" pitchFamily="34" charset="0"/>
              <a:buChar char="•"/>
              <a:defRPr/>
            </a:pPr>
            <a:r>
              <a:rPr lang="en-US" sz="1100" dirty="0">
                <a:solidFill>
                  <a:schemeClr val="bg1"/>
                </a:solidFill>
                <a:latin typeface="Aptos" panose="020B0004020202020204" pitchFamily="34" charset="0"/>
              </a:rPr>
              <a:t>Treatment may be permanently canceled by pressing the (‘X’) on the display screen</a:t>
            </a:r>
          </a:p>
          <a:p>
            <a:pPr marL="171450" indent="-171450" eaLnBrk="0" fontAlgn="base" hangingPunct="0">
              <a:lnSpc>
                <a:spcPct val="90000"/>
              </a:lnSpc>
              <a:spcBef>
                <a:spcPct val="0"/>
              </a:spcBef>
              <a:spcAft>
                <a:spcPct val="0"/>
              </a:spcAft>
              <a:buFont typeface="Arial" panose="020B0604020202020204" pitchFamily="34" charset="0"/>
              <a:buChar char="•"/>
              <a:defRPr/>
            </a:pPr>
            <a:r>
              <a:rPr lang="en-US" sz="1100" dirty="0">
                <a:solidFill>
                  <a:schemeClr val="bg1"/>
                </a:solidFill>
                <a:latin typeface="Aptos" panose="020B0004020202020204" pitchFamily="34" charset="0"/>
              </a:rPr>
              <a:t>When the treatment is complete, the handpiece beeps and the treatment status indicator blinks yellow</a:t>
            </a:r>
          </a:p>
        </p:txBody>
      </p:sp>
      <p:pic>
        <p:nvPicPr>
          <p:cNvPr id="9" name="Picture 8">
            <a:extLst>
              <a:ext uri="{FF2B5EF4-FFF2-40B4-BE49-F238E27FC236}">
                <a16:creationId xmlns:a16="http://schemas.microsoft.com/office/drawing/2014/main" id="{BD36B589-D796-FB7D-3EB3-F7690CC2AEC1}"/>
              </a:ext>
            </a:extLst>
          </p:cNvPr>
          <p:cNvPicPr>
            <a:picLocks noChangeAspect="1"/>
          </p:cNvPicPr>
          <p:nvPr/>
        </p:nvPicPr>
        <p:blipFill>
          <a:blip r:embed="rId5"/>
          <a:stretch>
            <a:fillRect/>
          </a:stretch>
        </p:blipFill>
        <p:spPr>
          <a:xfrm>
            <a:off x="1404602" y="999048"/>
            <a:ext cx="1079500" cy="1917700"/>
          </a:xfrm>
          <a:prstGeom prst="rect">
            <a:avLst/>
          </a:prstGeom>
        </p:spPr>
      </p:pic>
      <p:pic>
        <p:nvPicPr>
          <p:cNvPr id="17" name="Picture 16">
            <a:extLst>
              <a:ext uri="{FF2B5EF4-FFF2-40B4-BE49-F238E27FC236}">
                <a16:creationId xmlns:a16="http://schemas.microsoft.com/office/drawing/2014/main" id="{97B8AC49-6ACE-C6C8-8AC8-1A2C14AE2E30}"/>
              </a:ext>
            </a:extLst>
          </p:cNvPr>
          <p:cNvPicPr>
            <a:picLocks noChangeAspect="1"/>
          </p:cNvPicPr>
          <p:nvPr/>
        </p:nvPicPr>
        <p:blipFill>
          <a:blip r:embed="rId6"/>
          <a:stretch>
            <a:fillRect/>
          </a:stretch>
        </p:blipFill>
        <p:spPr>
          <a:xfrm>
            <a:off x="5676596" y="1273015"/>
            <a:ext cx="1638300" cy="1574800"/>
          </a:xfrm>
          <a:prstGeom prst="rect">
            <a:avLst/>
          </a:prstGeom>
        </p:spPr>
      </p:pic>
      <p:pic>
        <p:nvPicPr>
          <p:cNvPr id="19" name="Picture 18">
            <a:extLst>
              <a:ext uri="{FF2B5EF4-FFF2-40B4-BE49-F238E27FC236}">
                <a16:creationId xmlns:a16="http://schemas.microsoft.com/office/drawing/2014/main" id="{715F0488-AEFF-7B3E-A63E-83C120EB804E}"/>
              </a:ext>
            </a:extLst>
          </p:cNvPr>
          <p:cNvPicPr>
            <a:picLocks noChangeAspect="1"/>
          </p:cNvPicPr>
          <p:nvPr/>
        </p:nvPicPr>
        <p:blipFill>
          <a:blip r:embed="rId7"/>
          <a:stretch>
            <a:fillRect/>
          </a:stretch>
        </p:blipFill>
        <p:spPr>
          <a:xfrm>
            <a:off x="528053" y="3990573"/>
            <a:ext cx="1422400" cy="1206500"/>
          </a:xfrm>
          <a:prstGeom prst="rect">
            <a:avLst/>
          </a:prstGeom>
        </p:spPr>
      </p:pic>
      <p:pic>
        <p:nvPicPr>
          <p:cNvPr id="21" name="Picture 20">
            <a:extLst>
              <a:ext uri="{FF2B5EF4-FFF2-40B4-BE49-F238E27FC236}">
                <a16:creationId xmlns:a16="http://schemas.microsoft.com/office/drawing/2014/main" id="{E078F8E2-4CFE-D699-AFC9-1C09EDE65C3B}"/>
              </a:ext>
            </a:extLst>
          </p:cNvPr>
          <p:cNvPicPr>
            <a:picLocks noChangeAspect="1"/>
          </p:cNvPicPr>
          <p:nvPr/>
        </p:nvPicPr>
        <p:blipFill>
          <a:blip r:embed="rId4"/>
          <a:stretch>
            <a:fillRect/>
          </a:stretch>
        </p:blipFill>
        <p:spPr>
          <a:xfrm>
            <a:off x="2507767" y="3282147"/>
            <a:ext cx="1562100" cy="2349500"/>
          </a:xfrm>
          <a:prstGeom prst="rect">
            <a:avLst/>
          </a:prstGeom>
        </p:spPr>
      </p:pic>
      <p:pic>
        <p:nvPicPr>
          <p:cNvPr id="25" name="Picture 24">
            <a:extLst>
              <a:ext uri="{FF2B5EF4-FFF2-40B4-BE49-F238E27FC236}">
                <a16:creationId xmlns:a16="http://schemas.microsoft.com/office/drawing/2014/main" id="{63E9F41F-4ABD-0CE6-E1B8-9A2BC7F30729}"/>
              </a:ext>
            </a:extLst>
          </p:cNvPr>
          <p:cNvPicPr>
            <a:picLocks noChangeAspect="1"/>
          </p:cNvPicPr>
          <p:nvPr/>
        </p:nvPicPr>
        <p:blipFill>
          <a:blip r:embed="rId8"/>
          <a:stretch>
            <a:fillRect/>
          </a:stretch>
        </p:blipFill>
        <p:spPr>
          <a:xfrm>
            <a:off x="4925554" y="3899938"/>
            <a:ext cx="622300" cy="1168400"/>
          </a:xfrm>
          <a:prstGeom prst="rect">
            <a:avLst/>
          </a:prstGeom>
        </p:spPr>
      </p:pic>
      <p:pic>
        <p:nvPicPr>
          <p:cNvPr id="26" name="Picture 25">
            <a:extLst>
              <a:ext uri="{FF2B5EF4-FFF2-40B4-BE49-F238E27FC236}">
                <a16:creationId xmlns:a16="http://schemas.microsoft.com/office/drawing/2014/main" id="{FAB7ED22-AC60-94D2-05C5-07BA5F8122E9}"/>
              </a:ext>
            </a:extLst>
          </p:cNvPr>
          <p:cNvPicPr>
            <a:picLocks noChangeAspect="1"/>
          </p:cNvPicPr>
          <p:nvPr/>
        </p:nvPicPr>
        <p:blipFill>
          <a:blip r:embed="rId9"/>
          <a:stretch>
            <a:fillRect/>
          </a:stretch>
        </p:blipFill>
        <p:spPr>
          <a:xfrm>
            <a:off x="7007241" y="3899938"/>
            <a:ext cx="636129" cy="1168400"/>
          </a:xfrm>
          <a:prstGeom prst="rect">
            <a:avLst/>
          </a:prstGeom>
        </p:spPr>
      </p:pic>
      <p:pic>
        <p:nvPicPr>
          <p:cNvPr id="31" name="Picture 30">
            <a:extLst>
              <a:ext uri="{FF2B5EF4-FFF2-40B4-BE49-F238E27FC236}">
                <a16:creationId xmlns:a16="http://schemas.microsoft.com/office/drawing/2014/main" id="{BAA7B7BA-779A-7909-A308-9A1ED93CFACE}"/>
              </a:ext>
            </a:extLst>
          </p:cNvPr>
          <p:cNvPicPr>
            <a:picLocks noChangeAspect="1"/>
          </p:cNvPicPr>
          <p:nvPr/>
        </p:nvPicPr>
        <p:blipFill>
          <a:blip r:embed="rId10"/>
          <a:srcRect l="36567" t="3225"/>
          <a:stretch>
            <a:fillRect/>
          </a:stretch>
        </p:blipFill>
        <p:spPr>
          <a:xfrm>
            <a:off x="9274078" y="2263683"/>
            <a:ext cx="797539" cy="319553"/>
          </a:xfrm>
          <a:prstGeom prst="rect">
            <a:avLst/>
          </a:prstGeom>
        </p:spPr>
      </p:pic>
      <p:pic>
        <p:nvPicPr>
          <p:cNvPr id="33" name="Picture 32">
            <a:extLst>
              <a:ext uri="{FF2B5EF4-FFF2-40B4-BE49-F238E27FC236}">
                <a16:creationId xmlns:a16="http://schemas.microsoft.com/office/drawing/2014/main" id="{C27A72C2-0998-6CBD-4914-3DD72A09D043}"/>
              </a:ext>
            </a:extLst>
          </p:cNvPr>
          <p:cNvPicPr>
            <a:picLocks noChangeAspect="1"/>
          </p:cNvPicPr>
          <p:nvPr/>
        </p:nvPicPr>
        <p:blipFill>
          <a:blip r:embed="rId11"/>
          <a:stretch>
            <a:fillRect/>
          </a:stretch>
        </p:blipFill>
        <p:spPr>
          <a:xfrm>
            <a:off x="10394212" y="1780323"/>
            <a:ext cx="551241" cy="861314"/>
          </a:xfrm>
          <a:prstGeom prst="rect">
            <a:avLst/>
          </a:prstGeom>
        </p:spPr>
      </p:pic>
      <p:sp>
        <p:nvSpPr>
          <p:cNvPr id="40" name="Rectangle 8">
            <a:extLst>
              <a:ext uri="{FF2B5EF4-FFF2-40B4-BE49-F238E27FC236}">
                <a16:creationId xmlns:a16="http://schemas.microsoft.com/office/drawing/2014/main" id="{9D65456B-CDB8-1630-F25E-C922F24DAAFC}"/>
              </a:ext>
            </a:extLst>
          </p:cNvPr>
          <p:cNvSpPr>
            <a:spLocks noChangeArrowheads="1"/>
          </p:cNvSpPr>
          <p:nvPr/>
        </p:nvSpPr>
        <p:spPr bwMode="auto">
          <a:xfrm>
            <a:off x="8562177" y="1435911"/>
            <a:ext cx="3181797" cy="327976"/>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eaLnBrk="0" fontAlgn="base" hangingPunct="0">
              <a:lnSpc>
                <a:spcPct val="90000"/>
              </a:lnSpc>
              <a:spcBef>
                <a:spcPct val="0"/>
              </a:spcBef>
              <a:spcAft>
                <a:spcPct val="0"/>
              </a:spcAft>
              <a:defRPr/>
            </a:pPr>
            <a:r>
              <a:rPr lang="en-US" sz="1400" b="1" dirty="0">
                <a:solidFill>
                  <a:srgbClr val="A1DDE4"/>
                </a:solidFill>
                <a:latin typeface="Aptos" panose="020B0004020202020204" pitchFamily="34" charset="0"/>
              </a:rPr>
              <a:t>GLACIAL® GLIDE CONSUMABLES:</a:t>
            </a:r>
          </a:p>
        </p:txBody>
      </p:sp>
      <p:sp>
        <p:nvSpPr>
          <p:cNvPr id="42" name="Rectangle 8">
            <a:extLst>
              <a:ext uri="{FF2B5EF4-FFF2-40B4-BE49-F238E27FC236}">
                <a16:creationId xmlns:a16="http://schemas.microsoft.com/office/drawing/2014/main" id="{DB7B5BDF-09C4-800D-4C6C-1177C5B111C0}"/>
              </a:ext>
            </a:extLst>
          </p:cNvPr>
          <p:cNvSpPr>
            <a:spLocks noChangeArrowheads="1"/>
          </p:cNvSpPr>
          <p:nvPr/>
        </p:nvSpPr>
        <p:spPr bwMode="auto">
          <a:xfrm>
            <a:off x="8459959" y="2661640"/>
            <a:ext cx="762655" cy="205217"/>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algn="ctr" eaLnBrk="0" fontAlgn="base" hangingPunct="0">
              <a:lnSpc>
                <a:spcPct val="90000"/>
              </a:lnSpc>
              <a:spcBef>
                <a:spcPct val="0"/>
              </a:spcBef>
              <a:spcAft>
                <a:spcPct val="0"/>
              </a:spcAft>
              <a:defRPr/>
            </a:pPr>
            <a:r>
              <a:rPr lang="en-US" sz="1200">
                <a:solidFill>
                  <a:schemeClr val="bg1"/>
                </a:solidFill>
                <a:latin typeface="Aptos" panose="020B0004020202020204" pitchFamily="34" charset="0"/>
              </a:rPr>
              <a:t>MASK</a:t>
            </a:r>
          </a:p>
        </p:txBody>
      </p:sp>
      <p:sp>
        <p:nvSpPr>
          <p:cNvPr id="43" name="Rectangle 8">
            <a:extLst>
              <a:ext uri="{FF2B5EF4-FFF2-40B4-BE49-F238E27FC236}">
                <a16:creationId xmlns:a16="http://schemas.microsoft.com/office/drawing/2014/main" id="{B7C8D3E1-7C9A-4A84-1B7B-576DD09F278B}"/>
              </a:ext>
            </a:extLst>
          </p:cNvPr>
          <p:cNvSpPr>
            <a:spLocks noChangeArrowheads="1"/>
          </p:cNvSpPr>
          <p:nvPr/>
        </p:nvSpPr>
        <p:spPr bwMode="auto">
          <a:xfrm>
            <a:off x="9188007" y="2661640"/>
            <a:ext cx="957833" cy="205217"/>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algn="ctr" eaLnBrk="0" fontAlgn="base" hangingPunct="0">
              <a:lnSpc>
                <a:spcPct val="90000"/>
              </a:lnSpc>
              <a:spcBef>
                <a:spcPct val="0"/>
              </a:spcBef>
              <a:spcAft>
                <a:spcPct val="0"/>
              </a:spcAft>
              <a:defRPr/>
            </a:pPr>
            <a:r>
              <a:rPr lang="en-US" sz="1200">
                <a:solidFill>
                  <a:schemeClr val="bg1"/>
                </a:solidFill>
                <a:latin typeface="Aptos" panose="020B0004020202020204" pitchFamily="34" charset="0"/>
              </a:rPr>
              <a:t>SMOOTH TIP</a:t>
            </a:r>
          </a:p>
        </p:txBody>
      </p:sp>
      <p:sp>
        <p:nvSpPr>
          <p:cNvPr id="46" name="Rectangle 8">
            <a:extLst>
              <a:ext uri="{FF2B5EF4-FFF2-40B4-BE49-F238E27FC236}">
                <a16:creationId xmlns:a16="http://schemas.microsoft.com/office/drawing/2014/main" id="{A4E99203-93F1-7110-FB75-0FFFE9F6F583}"/>
              </a:ext>
            </a:extLst>
          </p:cNvPr>
          <p:cNvSpPr>
            <a:spLocks noChangeArrowheads="1"/>
          </p:cNvSpPr>
          <p:nvPr/>
        </p:nvSpPr>
        <p:spPr bwMode="auto">
          <a:xfrm>
            <a:off x="10151325" y="2661640"/>
            <a:ext cx="1037016" cy="205217"/>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algn="ctr" eaLnBrk="0" fontAlgn="base" hangingPunct="0">
              <a:lnSpc>
                <a:spcPct val="90000"/>
              </a:lnSpc>
              <a:spcBef>
                <a:spcPct val="0"/>
              </a:spcBef>
              <a:spcAft>
                <a:spcPct val="0"/>
              </a:spcAft>
              <a:defRPr/>
            </a:pPr>
            <a:r>
              <a:rPr lang="en-US" sz="1200">
                <a:solidFill>
                  <a:schemeClr val="bg1"/>
                </a:solidFill>
                <a:latin typeface="Aptos" panose="020B0004020202020204" pitchFamily="34" charset="0"/>
              </a:rPr>
              <a:t>TREATMENT CARD</a:t>
            </a:r>
          </a:p>
        </p:txBody>
      </p:sp>
      <p:pic>
        <p:nvPicPr>
          <p:cNvPr id="50" name="Picture 49">
            <a:extLst>
              <a:ext uri="{FF2B5EF4-FFF2-40B4-BE49-F238E27FC236}">
                <a16:creationId xmlns:a16="http://schemas.microsoft.com/office/drawing/2014/main" id="{F55EE979-2BE1-27E2-4BF5-3C4F0261B6EB}"/>
              </a:ext>
            </a:extLst>
          </p:cNvPr>
          <p:cNvPicPr>
            <a:picLocks noChangeAspect="1"/>
          </p:cNvPicPr>
          <p:nvPr/>
        </p:nvPicPr>
        <p:blipFill>
          <a:blip r:embed="rId10"/>
          <a:srcRect l="1" t="-1" r="67317" b="-32631"/>
          <a:stretch>
            <a:fillRect/>
          </a:stretch>
        </p:blipFill>
        <p:spPr>
          <a:xfrm>
            <a:off x="9453220" y="1884700"/>
            <a:ext cx="406400" cy="433130"/>
          </a:xfrm>
          <a:prstGeom prst="rect">
            <a:avLst/>
          </a:prstGeom>
        </p:spPr>
      </p:pic>
      <p:sp>
        <p:nvSpPr>
          <p:cNvPr id="51" name="AutoShape 15">
            <a:extLst>
              <a:ext uri="{FF2B5EF4-FFF2-40B4-BE49-F238E27FC236}">
                <a16:creationId xmlns:a16="http://schemas.microsoft.com/office/drawing/2014/main" id="{253576F9-A8FA-97B2-B174-2EE11F73A3EF}"/>
              </a:ext>
            </a:extLst>
          </p:cNvPr>
          <p:cNvSpPr/>
          <p:nvPr/>
        </p:nvSpPr>
        <p:spPr>
          <a:xfrm>
            <a:off x="8359860" y="1273016"/>
            <a:ext cx="0" cy="4935816"/>
          </a:xfrm>
          <a:prstGeom prst="line">
            <a:avLst/>
          </a:prstGeom>
          <a:ln w="6350" cap="flat">
            <a:solidFill>
              <a:schemeClr val="bg1"/>
            </a:solidFill>
            <a:prstDash val="solid"/>
            <a:headEnd type="none" w="sm" len="sm"/>
            <a:tailEnd type="none" w="sm" len="sm"/>
          </a:ln>
        </p:spPr>
        <p:txBody>
          <a:bodyPr/>
          <a:lstStyle/>
          <a:p>
            <a:endParaRPr lang="en-US">
              <a:latin typeface="Aptos" panose="020B0004020202020204" pitchFamily="34" charset="0"/>
            </a:endParaRPr>
          </a:p>
        </p:txBody>
      </p:sp>
      <p:pic>
        <p:nvPicPr>
          <p:cNvPr id="52" name="Picture 51">
            <a:extLst>
              <a:ext uri="{FF2B5EF4-FFF2-40B4-BE49-F238E27FC236}">
                <a16:creationId xmlns:a16="http://schemas.microsoft.com/office/drawing/2014/main" id="{EED5D308-0B7F-88E5-BBE7-739D8824414A}"/>
              </a:ext>
            </a:extLst>
          </p:cNvPr>
          <p:cNvPicPr>
            <a:picLocks noChangeAspect="1"/>
          </p:cNvPicPr>
          <p:nvPr/>
        </p:nvPicPr>
        <p:blipFill>
          <a:blip r:embed="rId12"/>
          <a:stretch>
            <a:fillRect/>
          </a:stretch>
        </p:blipFill>
        <p:spPr>
          <a:xfrm>
            <a:off x="1214656" y="1302561"/>
            <a:ext cx="266700" cy="266700"/>
          </a:xfrm>
          <a:prstGeom prst="rect">
            <a:avLst/>
          </a:prstGeom>
        </p:spPr>
      </p:pic>
      <p:pic>
        <p:nvPicPr>
          <p:cNvPr id="53" name="Picture 52">
            <a:extLst>
              <a:ext uri="{FF2B5EF4-FFF2-40B4-BE49-F238E27FC236}">
                <a16:creationId xmlns:a16="http://schemas.microsoft.com/office/drawing/2014/main" id="{90E84C19-828E-3501-B707-354DA945E1A4}"/>
              </a:ext>
            </a:extLst>
          </p:cNvPr>
          <p:cNvPicPr>
            <a:picLocks noChangeAspect="1"/>
          </p:cNvPicPr>
          <p:nvPr/>
        </p:nvPicPr>
        <p:blipFill>
          <a:blip r:embed="rId12"/>
          <a:stretch>
            <a:fillRect/>
          </a:stretch>
        </p:blipFill>
        <p:spPr>
          <a:xfrm>
            <a:off x="3534765" y="1302561"/>
            <a:ext cx="266700" cy="266700"/>
          </a:xfrm>
          <a:prstGeom prst="rect">
            <a:avLst/>
          </a:prstGeom>
        </p:spPr>
      </p:pic>
      <p:pic>
        <p:nvPicPr>
          <p:cNvPr id="54" name="Picture 53">
            <a:extLst>
              <a:ext uri="{FF2B5EF4-FFF2-40B4-BE49-F238E27FC236}">
                <a16:creationId xmlns:a16="http://schemas.microsoft.com/office/drawing/2014/main" id="{D7ABFCB9-6184-4BA4-957C-049A96CA8E08}"/>
              </a:ext>
            </a:extLst>
          </p:cNvPr>
          <p:cNvPicPr>
            <a:picLocks noChangeAspect="1"/>
          </p:cNvPicPr>
          <p:nvPr/>
        </p:nvPicPr>
        <p:blipFill>
          <a:blip r:embed="rId12"/>
          <a:stretch>
            <a:fillRect/>
          </a:stretch>
        </p:blipFill>
        <p:spPr>
          <a:xfrm>
            <a:off x="5411918" y="1302561"/>
            <a:ext cx="266700" cy="266700"/>
          </a:xfrm>
          <a:prstGeom prst="rect">
            <a:avLst/>
          </a:prstGeom>
        </p:spPr>
      </p:pic>
      <p:pic>
        <p:nvPicPr>
          <p:cNvPr id="55" name="Picture 54">
            <a:extLst>
              <a:ext uri="{FF2B5EF4-FFF2-40B4-BE49-F238E27FC236}">
                <a16:creationId xmlns:a16="http://schemas.microsoft.com/office/drawing/2014/main" id="{C592B61E-7DBB-CD1A-4F83-EFB7AB457062}"/>
              </a:ext>
            </a:extLst>
          </p:cNvPr>
          <p:cNvPicPr>
            <a:picLocks noChangeAspect="1"/>
          </p:cNvPicPr>
          <p:nvPr/>
        </p:nvPicPr>
        <p:blipFill>
          <a:blip r:embed="rId12"/>
          <a:stretch>
            <a:fillRect/>
          </a:stretch>
        </p:blipFill>
        <p:spPr>
          <a:xfrm>
            <a:off x="222559" y="3974847"/>
            <a:ext cx="266700" cy="266700"/>
          </a:xfrm>
          <a:prstGeom prst="rect">
            <a:avLst/>
          </a:prstGeom>
        </p:spPr>
      </p:pic>
      <p:pic>
        <p:nvPicPr>
          <p:cNvPr id="56" name="Picture 55">
            <a:extLst>
              <a:ext uri="{FF2B5EF4-FFF2-40B4-BE49-F238E27FC236}">
                <a16:creationId xmlns:a16="http://schemas.microsoft.com/office/drawing/2014/main" id="{76DEBD43-E700-D189-723B-B0C62FDFCCF2}"/>
              </a:ext>
            </a:extLst>
          </p:cNvPr>
          <p:cNvPicPr>
            <a:picLocks noChangeAspect="1"/>
          </p:cNvPicPr>
          <p:nvPr/>
        </p:nvPicPr>
        <p:blipFill>
          <a:blip r:embed="rId12"/>
          <a:stretch>
            <a:fillRect/>
          </a:stretch>
        </p:blipFill>
        <p:spPr>
          <a:xfrm>
            <a:off x="2678376" y="3974847"/>
            <a:ext cx="266700" cy="266700"/>
          </a:xfrm>
          <a:prstGeom prst="rect">
            <a:avLst/>
          </a:prstGeom>
        </p:spPr>
      </p:pic>
      <p:pic>
        <p:nvPicPr>
          <p:cNvPr id="58" name="Picture 57">
            <a:extLst>
              <a:ext uri="{FF2B5EF4-FFF2-40B4-BE49-F238E27FC236}">
                <a16:creationId xmlns:a16="http://schemas.microsoft.com/office/drawing/2014/main" id="{EFBEDD15-FCC5-3DF4-4F91-00F1FCCF6BD8}"/>
              </a:ext>
            </a:extLst>
          </p:cNvPr>
          <p:cNvPicPr>
            <a:picLocks noChangeAspect="1"/>
          </p:cNvPicPr>
          <p:nvPr/>
        </p:nvPicPr>
        <p:blipFill>
          <a:blip r:embed="rId12"/>
          <a:stretch>
            <a:fillRect/>
          </a:stretch>
        </p:blipFill>
        <p:spPr>
          <a:xfrm>
            <a:off x="4507905" y="3980446"/>
            <a:ext cx="266700" cy="266700"/>
          </a:xfrm>
          <a:prstGeom prst="rect">
            <a:avLst/>
          </a:prstGeom>
        </p:spPr>
      </p:pic>
      <p:pic>
        <p:nvPicPr>
          <p:cNvPr id="59" name="Picture 58">
            <a:extLst>
              <a:ext uri="{FF2B5EF4-FFF2-40B4-BE49-F238E27FC236}">
                <a16:creationId xmlns:a16="http://schemas.microsoft.com/office/drawing/2014/main" id="{A56957BE-EF9F-A64B-E6D1-B090BC175BB1}"/>
              </a:ext>
            </a:extLst>
          </p:cNvPr>
          <p:cNvPicPr>
            <a:picLocks noChangeAspect="1"/>
          </p:cNvPicPr>
          <p:nvPr/>
        </p:nvPicPr>
        <p:blipFill>
          <a:blip r:embed="rId12"/>
          <a:stretch>
            <a:fillRect/>
          </a:stretch>
        </p:blipFill>
        <p:spPr>
          <a:xfrm>
            <a:off x="6622665" y="3980446"/>
            <a:ext cx="266700" cy="266700"/>
          </a:xfrm>
          <a:prstGeom prst="rect">
            <a:avLst/>
          </a:prstGeom>
        </p:spPr>
      </p:pic>
      <p:sp>
        <p:nvSpPr>
          <p:cNvPr id="61" name="Rectangle 8">
            <a:extLst>
              <a:ext uri="{FF2B5EF4-FFF2-40B4-BE49-F238E27FC236}">
                <a16:creationId xmlns:a16="http://schemas.microsoft.com/office/drawing/2014/main" id="{77958DB6-CE3C-2AA4-30A9-40B3B2D75659}"/>
              </a:ext>
            </a:extLst>
          </p:cNvPr>
          <p:cNvSpPr>
            <a:spLocks noChangeArrowheads="1"/>
          </p:cNvSpPr>
          <p:nvPr/>
        </p:nvSpPr>
        <p:spPr bwMode="auto">
          <a:xfrm>
            <a:off x="1213925" y="1300559"/>
            <a:ext cx="359746" cy="255116"/>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eaLnBrk="0" fontAlgn="base" hangingPunct="0">
              <a:lnSpc>
                <a:spcPct val="90000"/>
              </a:lnSpc>
              <a:spcBef>
                <a:spcPct val="0"/>
              </a:spcBef>
              <a:spcAft>
                <a:spcPct val="0"/>
              </a:spcAft>
              <a:defRPr/>
            </a:pPr>
            <a:r>
              <a:rPr lang="en-US" sz="1400" b="1" dirty="0">
                <a:solidFill>
                  <a:srgbClr val="041E42"/>
                </a:solidFill>
                <a:latin typeface="Aptos" panose="020B0004020202020204" pitchFamily="34" charset="0"/>
              </a:rPr>
              <a:t>1</a:t>
            </a:r>
          </a:p>
        </p:txBody>
      </p:sp>
      <p:sp>
        <p:nvSpPr>
          <p:cNvPr id="63" name="Rectangle 8">
            <a:extLst>
              <a:ext uri="{FF2B5EF4-FFF2-40B4-BE49-F238E27FC236}">
                <a16:creationId xmlns:a16="http://schemas.microsoft.com/office/drawing/2014/main" id="{241FBB1F-DC07-F0B2-BEF4-C824367BD024}"/>
              </a:ext>
            </a:extLst>
          </p:cNvPr>
          <p:cNvSpPr>
            <a:spLocks noChangeArrowheads="1"/>
          </p:cNvSpPr>
          <p:nvPr/>
        </p:nvSpPr>
        <p:spPr bwMode="auto">
          <a:xfrm>
            <a:off x="3525025" y="1300559"/>
            <a:ext cx="359746" cy="255116"/>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eaLnBrk="0" fontAlgn="base" hangingPunct="0">
              <a:lnSpc>
                <a:spcPct val="90000"/>
              </a:lnSpc>
              <a:spcBef>
                <a:spcPct val="0"/>
              </a:spcBef>
              <a:spcAft>
                <a:spcPct val="0"/>
              </a:spcAft>
              <a:defRPr/>
            </a:pPr>
            <a:r>
              <a:rPr lang="en-US" sz="1400" b="1">
                <a:solidFill>
                  <a:srgbClr val="041E42"/>
                </a:solidFill>
                <a:latin typeface="Aptos" panose="020B0004020202020204" pitchFamily="34" charset="0"/>
              </a:rPr>
              <a:t>2</a:t>
            </a:r>
          </a:p>
        </p:txBody>
      </p:sp>
      <p:sp>
        <p:nvSpPr>
          <p:cNvPr id="64" name="Rectangle 8">
            <a:extLst>
              <a:ext uri="{FF2B5EF4-FFF2-40B4-BE49-F238E27FC236}">
                <a16:creationId xmlns:a16="http://schemas.microsoft.com/office/drawing/2014/main" id="{1143819F-B641-2CA8-EA0C-7B1978506336}"/>
              </a:ext>
            </a:extLst>
          </p:cNvPr>
          <p:cNvSpPr>
            <a:spLocks noChangeArrowheads="1"/>
          </p:cNvSpPr>
          <p:nvPr/>
        </p:nvSpPr>
        <p:spPr bwMode="auto">
          <a:xfrm>
            <a:off x="5406007" y="1300559"/>
            <a:ext cx="359746" cy="255116"/>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eaLnBrk="0" fontAlgn="base" hangingPunct="0">
              <a:lnSpc>
                <a:spcPct val="90000"/>
              </a:lnSpc>
              <a:spcBef>
                <a:spcPct val="0"/>
              </a:spcBef>
              <a:spcAft>
                <a:spcPct val="0"/>
              </a:spcAft>
              <a:defRPr/>
            </a:pPr>
            <a:r>
              <a:rPr lang="en-US" sz="1400" b="1">
                <a:solidFill>
                  <a:srgbClr val="041E42"/>
                </a:solidFill>
                <a:latin typeface="Aptos" panose="020B0004020202020204" pitchFamily="34" charset="0"/>
              </a:rPr>
              <a:t>3</a:t>
            </a:r>
          </a:p>
        </p:txBody>
      </p:sp>
      <p:sp>
        <p:nvSpPr>
          <p:cNvPr id="65" name="Rectangle 8">
            <a:extLst>
              <a:ext uri="{FF2B5EF4-FFF2-40B4-BE49-F238E27FC236}">
                <a16:creationId xmlns:a16="http://schemas.microsoft.com/office/drawing/2014/main" id="{BD519ED3-5E67-1E5E-2E54-90E167891655}"/>
              </a:ext>
            </a:extLst>
          </p:cNvPr>
          <p:cNvSpPr>
            <a:spLocks noChangeArrowheads="1"/>
          </p:cNvSpPr>
          <p:nvPr/>
        </p:nvSpPr>
        <p:spPr bwMode="auto">
          <a:xfrm>
            <a:off x="4501994" y="3980697"/>
            <a:ext cx="359746" cy="255116"/>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eaLnBrk="0" fontAlgn="base" hangingPunct="0">
              <a:lnSpc>
                <a:spcPct val="90000"/>
              </a:lnSpc>
              <a:spcBef>
                <a:spcPct val="0"/>
              </a:spcBef>
              <a:spcAft>
                <a:spcPct val="0"/>
              </a:spcAft>
              <a:defRPr/>
            </a:pPr>
            <a:r>
              <a:rPr lang="en-US" sz="1400" b="1">
                <a:solidFill>
                  <a:srgbClr val="041E42"/>
                </a:solidFill>
                <a:latin typeface="Aptos" panose="020B0004020202020204" pitchFamily="34" charset="0"/>
              </a:rPr>
              <a:t>6</a:t>
            </a:r>
          </a:p>
        </p:txBody>
      </p:sp>
      <p:sp>
        <p:nvSpPr>
          <p:cNvPr id="66" name="Rectangle 8">
            <a:extLst>
              <a:ext uri="{FF2B5EF4-FFF2-40B4-BE49-F238E27FC236}">
                <a16:creationId xmlns:a16="http://schemas.microsoft.com/office/drawing/2014/main" id="{956E06BA-09E9-6E6C-787C-40F486ADD988}"/>
              </a:ext>
            </a:extLst>
          </p:cNvPr>
          <p:cNvSpPr>
            <a:spLocks noChangeArrowheads="1"/>
          </p:cNvSpPr>
          <p:nvPr/>
        </p:nvSpPr>
        <p:spPr bwMode="auto">
          <a:xfrm>
            <a:off x="6614052" y="3980697"/>
            <a:ext cx="359746" cy="255116"/>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eaLnBrk="0" fontAlgn="base" hangingPunct="0">
              <a:lnSpc>
                <a:spcPct val="90000"/>
              </a:lnSpc>
              <a:spcBef>
                <a:spcPct val="0"/>
              </a:spcBef>
              <a:spcAft>
                <a:spcPct val="0"/>
              </a:spcAft>
              <a:defRPr/>
            </a:pPr>
            <a:r>
              <a:rPr lang="en-US" sz="1400" b="1">
                <a:solidFill>
                  <a:srgbClr val="041E42"/>
                </a:solidFill>
                <a:latin typeface="Aptos" panose="020B0004020202020204" pitchFamily="34" charset="0"/>
              </a:rPr>
              <a:t>7</a:t>
            </a:r>
          </a:p>
        </p:txBody>
      </p:sp>
      <p:sp>
        <p:nvSpPr>
          <p:cNvPr id="67" name="Rectangle 8">
            <a:extLst>
              <a:ext uri="{FF2B5EF4-FFF2-40B4-BE49-F238E27FC236}">
                <a16:creationId xmlns:a16="http://schemas.microsoft.com/office/drawing/2014/main" id="{B6B6EC2F-D165-94E2-E2F7-1F5F238B20E9}"/>
              </a:ext>
            </a:extLst>
          </p:cNvPr>
          <p:cNvSpPr>
            <a:spLocks noChangeArrowheads="1"/>
          </p:cNvSpPr>
          <p:nvPr/>
        </p:nvSpPr>
        <p:spPr bwMode="auto">
          <a:xfrm>
            <a:off x="2682861" y="3980697"/>
            <a:ext cx="359746" cy="255116"/>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eaLnBrk="0" fontAlgn="base" hangingPunct="0">
              <a:lnSpc>
                <a:spcPct val="90000"/>
              </a:lnSpc>
              <a:spcBef>
                <a:spcPct val="0"/>
              </a:spcBef>
              <a:spcAft>
                <a:spcPct val="0"/>
              </a:spcAft>
              <a:defRPr/>
            </a:pPr>
            <a:r>
              <a:rPr lang="en-US" sz="1400" b="1">
                <a:solidFill>
                  <a:srgbClr val="041E42"/>
                </a:solidFill>
                <a:latin typeface="Aptos" panose="020B0004020202020204" pitchFamily="34" charset="0"/>
              </a:rPr>
              <a:t>5</a:t>
            </a:r>
          </a:p>
        </p:txBody>
      </p:sp>
      <p:sp>
        <p:nvSpPr>
          <p:cNvPr id="68" name="Rectangle 8">
            <a:extLst>
              <a:ext uri="{FF2B5EF4-FFF2-40B4-BE49-F238E27FC236}">
                <a16:creationId xmlns:a16="http://schemas.microsoft.com/office/drawing/2014/main" id="{7A480DAF-318F-6741-5665-DD90FA99B741}"/>
              </a:ext>
            </a:extLst>
          </p:cNvPr>
          <p:cNvSpPr>
            <a:spLocks noChangeArrowheads="1"/>
          </p:cNvSpPr>
          <p:nvPr/>
        </p:nvSpPr>
        <p:spPr bwMode="auto">
          <a:xfrm>
            <a:off x="215557" y="3980697"/>
            <a:ext cx="359746" cy="255116"/>
          </a:xfrm>
          <a:prstGeom prst="rect">
            <a:avLst/>
          </a:prstGeom>
          <a:noFill/>
          <a:ln w="12700">
            <a:noFill/>
            <a:miter lim="800000"/>
            <a:headEnd/>
            <a:tailEnd/>
          </a:ln>
        </p:spPr>
        <p:txBody>
          <a:bodyPr vert="horz" wrap="square" lIns="91440" tIns="45720" rIns="91440" bIns="45720" numCol="1" anchor="t" anchorCtr="0" compatLnSpc="1">
            <a:prstTxWarp prst="textNoShape">
              <a:avLst/>
            </a:prstTxWarp>
          </a:bodyPr>
          <a:lstStyle/>
          <a:p>
            <a:pPr eaLnBrk="0" fontAlgn="base" hangingPunct="0">
              <a:lnSpc>
                <a:spcPct val="90000"/>
              </a:lnSpc>
              <a:spcBef>
                <a:spcPct val="0"/>
              </a:spcBef>
              <a:spcAft>
                <a:spcPct val="0"/>
              </a:spcAft>
              <a:defRPr/>
            </a:pPr>
            <a:r>
              <a:rPr lang="en-US" sz="1400" b="1">
                <a:solidFill>
                  <a:srgbClr val="041E42"/>
                </a:solidFill>
                <a:latin typeface="Aptos" panose="020B0004020202020204" pitchFamily="34" charset="0"/>
              </a:rPr>
              <a:t>4</a:t>
            </a:r>
          </a:p>
        </p:txBody>
      </p:sp>
    </p:spTree>
    <p:extLst>
      <p:ext uri="{BB962C8B-B14F-4D97-AF65-F5344CB8AC3E}">
        <p14:creationId xmlns:p14="http://schemas.microsoft.com/office/powerpoint/2010/main" val="18697459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EC7141-A66A-7209-BA0B-CF5F2F00A2CA}"/>
              </a:ext>
            </a:extLst>
          </p:cNvPr>
          <p:cNvSpPr txBox="1"/>
          <p:nvPr/>
        </p:nvSpPr>
        <p:spPr>
          <a:xfrm>
            <a:off x="689257" y="1671171"/>
            <a:ext cx="4681029" cy="4247317"/>
          </a:xfrm>
          <a:prstGeom prst="rect">
            <a:avLst/>
          </a:prstGeom>
          <a:noFill/>
        </p:spPr>
        <p:txBody>
          <a:bodyPr wrap="square" lIns="91440" tIns="45720" rIns="91440" bIns="45720" rtlCol="0" anchor="t">
            <a:spAutoFit/>
          </a:bodyPr>
          <a:lstStyle/>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Glacial® Glide can be done as a stand-alone treatment or in conjunction with other aesthetic treatments</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Use constant, smooth, gliding motion</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Consider speed of delivery; slow = more cooling, faster = less cooling</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Deliver one 10-minute. cycle to the treatment area; focus on areas of concern</a:t>
            </a: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Treatment area with small, smooth tip is approximately the size of an open hand; if treatment area is larger, use two cycles or the body tip (treatment area is the size of a standard piece of paper) </a:t>
            </a:r>
            <a:endParaRPr lang="en-US" dirty="0">
              <a:solidFill>
                <a:schemeClr val="bg1"/>
              </a:solidFill>
              <a:latin typeface="Aptos" panose="020B0004020202020204" pitchFamily="34" charset="0"/>
            </a:endParaRPr>
          </a:p>
          <a:p>
            <a:pPr marL="285750" indent="-285750" fontAlgn="base">
              <a:spcAft>
                <a:spcPct val="0"/>
              </a:spcAft>
              <a:buClr>
                <a:srgbClr val="A1DDE4"/>
              </a:buClr>
              <a:buSzPct val="110000"/>
              <a:buFont typeface="Arial" panose="020B0604020202020204" pitchFamily="34" charset="0"/>
              <a:buChar char="•"/>
              <a:defRPr/>
            </a:pPr>
            <a:r>
              <a:rPr lang="en-US" dirty="0">
                <a:solidFill>
                  <a:schemeClr val="bg1"/>
                </a:solidFill>
                <a:latin typeface="Aptos"/>
              </a:rPr>
              <a:t>Take before and after pictures of the treatment area </a:t>
            </a:r>
          </a:p>
        </p:txBody>
      </p:sp>
      <p:sp>
        <p:nvSpPr>
          <p:cNvPr id="4" name="TextBox 24">
            <a:extLst>
              <a:ext uri="{FF2B5EF4-FFF2-40B4-BE49-F238E27FC236}">
                <a16:creationId xmlns:a16="http://schemas.microsoft.com/office/drawing/2014/main" id="{EADDE9B3-9628-1178-26C3-74C414222B81}"/>
              </a:ext>
            </a:extLst>
          </p:cNvPr>
          <p:cNvSpPr txBox="1"/>
          <p:nvPr/>
        </p:nvSpPr>
        <p:spPr>
          <a:xfrm>
            <a:off x="572655" y="557538"/>
            <a:ext cx="11375474" cy="556627"/>
          </a:xfrm>
          <a:prstGeom prst="rect">
            <a:avLst/>
          </a:prstGeom>
        </p:spPr>
        <p:txBody>
          <a:bodyPr wrap="square" lIns="0" tIns="0" rIns="0" bIns="0" rtlCol="0" anchor="t">
            <a:spAutoFit/>
          </a:bodyPr>
          <a:lstStyle/>
          <a:p>
            <a:pPr>
              <a:lnSpc>
                <a:spcPts val="4179"/>
              </a:lnSpc>
              <a:spcBef>
                <a:spcPct val="0"/>
              </a:spcBef>
            </a:pPr>
            <a:r>
              <a:rPr lang="en-US" sz="4250" u="none" strike="noStrike" dirty="0">
                <a:solidFill>
                  <a:schemeClr val="bg1"/>
                </a:solidFill>
                <a:latin typeface="Aptos ExtraBold"/>
              </a:rPr>
              <a:t>GLACIAL</a:t>
            </a:r>
            <a:r>
              <a:rPr lang="en-US" sz="4250" dirty="0">
                <a:solidFill>
                  <a:schemeClr val="bg1"/>
                </a:solidFill>
                <a:latin typeface="Aptos" panose="020B0004020202020204" pitchFamily="34" charset="0"/>
                <a:ea typeface="+mn-lt"/>
                <a:cs typeface="+mn-lt"/>
              </a:rPr>
              <a:t>®</a:t>
            </a:r>
            <a:r>
              <a:rPr lang="en-US" sz="4250" dirty="0">
                <a:solidFill>
                  <a:schemeClr val="bg1"/>
                </a:solidFill>
                <a:latin typeface="Aptos ExtraBold"/>
              </a:rPr>
              <a:t> </a:t>
            </a:r>
            <a:r>
              <a:rPr lang="en-US" sz="4250" u="none" strike="noStrike" dirty="0">
                <a:solidFill>
                  <a:schemeClr val="bg1"/>
                </a:solidFill>
                <a:latin typeface="Aptos ExtraBold"/>
              </a:rPr>
              <a:t>GLIDE </a:t>
            </a:r>
            <a:r>
              <a:rPr lang="en-US" sz="4250" u="none" strike="noStrike" dirty="0">
                <a:solidFill>
                  <a:srgbClr val="9DDBE5"/>
                </a:solidFill>
                <a:latin typeface="Aptos ExtraBold"/>
              </a:rPr>
              <a:t>TECHNIQUE GUIDE</a:t>
            </a:r>
            <a:endParaRPr lang="en-US" sz="4250" u="none" strike="noStrike" dirty="0">
              <a:solidFill>
                <a:schemeClr val="bg1"/>
              </a:solidFill>
              <a:latin typeface="Aptos ExtraBold"/>
            </a:endParaRPr>
          </a:p>
        </p:txBody>
      </p:sp>
      <p:graphicFrame>
        <p:nvGraphicFramePr>
          <p:cNvPr id="6" name="Table 5">
            <a:extLst>
              <a:ext uri="{FF2B5EF4-FFF2-40B4-BE49-F238E27FC236}">
                <a16:creationId xmlns:a16="http://schemas.microsoft.com/office/drawing/2014/main" id="{4C0ED293-B934-02C2-6E81-F433F99E6570}"/>
              </a:ext>
            </a:extLst>
          </p:cNvPr>
          <p:cNvGraphicFramePr>
            <a:graphicFrameLocks noGrp="1"/>
          </p:cNvGraphicFramePr>
          <p:nvPr>
            <p:extLst>
              <p:ext uri="{D42A27DB-BD31-4B8C-83A1-F6EECF244321}">
                <p14:modId xmlns:p14="http://schemas.microsoft.com/office/powerpoint/2010/main" val="1032503729"/>
              </p:ext>
            </p:extLst>
          </p:nvPr>
        </p:nvGraphicFramePr>
        <p:xfrm>
          <a:off x="6096000" y="1461542"/>
          <a:ext cx="5675086" cy="4608521"/>
        </p:xfrm>
        <a:graphic>
          <a:graphicData uri="http://schemas.openxmlformats.org/drawingml/2006/table">
            <a:tbl>
              <a:tblPr firstRow="1">
                <a:tableStyleId>{5C22544A-7EE6-4342-B048-85BDC9FD1C3A}</a:tableStyleId>
              </a:tblPr>
              <a:tblGrid>
                <a:gridCol w="2837543">
                  <a:extLst>
                    <a:ext uri="{9D8B030D-6E8A-4147-A177-3AD203B41FA5}">
                      <a16:colId xmlns:a16="http://schemas.microsoft.com/office/drawing/2014/main" val="1802918432"/>
                    </a:ext>
                  </a:extLst>
                </a:gridCol>
                <a:gridCol w="2837543">
                  <a:extLst>
                    <a:ext uri="{9D8B030D-6E8A-4147-A177-3AD203B41FA5}">
                      <a16:colId xmlns:a16="http://schemas.microsoft.com/office/drawing/2014/main" val="283482774"/>
                    </a:ext>
                  </a:extLst>
                </a:gridCol>
              </a:tblGrid>
              <a:tr h="924485">
                <a:tc>
                  <a:txBody>
                    <a:bodyPr/>
                    <a:lstStyle/>
                    <a:p>
                      <a:pPr marL="0" algn="ctr" defTabSz="914400" rtl="0" eaLnBrk="1" latinLnBrk="0" hangingPunct="1">
                        <a:lnSpc>
                          <a:spcPts val="2200"/>
                        </a:lnSpc>
                      </a:pPr>
                      <a:r>
                        <a:rPr lang="en-US" sz="1800" b="1" i="0" kern="1200">
                          <a:solidFill>
                            <a:srgbClr val="041E42"/>
                          </a:solidFill>
                          <a:latin typeface="Aptos" panose="020B0004020202020204" pitchFamily="34" charset="0"/>
                          <a:ea typeface="+mn-ea"/>
                          <a:cs typeface="+mn-cs"/>
                        </a:rPr>
                        <a:t>IN CONJUNCTION WITH OTHER MODALITIES</a:t>
                      </a:r>
                    </a:p>
                  </a:txBody>
                  <a:tcPr marL="92477" marR="92477" marT="46238" marB="46238" anchor="ctr">
                    <a:solidFill>
                      <a:schemeClr val="bg1"/>
                    </a:solidFill>
                  </a:tcPr>
                </a:tc>
                <a:tc>
                  <a:txBody>
                    <a:bodyPr/>
                    <a:lstStyle/>
                    <a:p>
                      <a:pPr marL="0" algn="ctr" defTabSz="914400" rtl="0" eaLnBrk="1" latinLnBrk="0" hangingPunct="1">
                        <a:lnSpc>
                          <a:spcPts val="2200"/>
                        </a:lnSpc>
                      </a:pPr>
                      <a:r>
                        <a:rPr lang="en-US" sz="1800" b="1" i="0" kern="1200">
                          <a:solidFill>
                            <a:srgbClr val="041E42"/>
                          </a:solidFill>
                          <a:latin typeface="Aptos" panose="020B0004020202020204" pitchFamily="34" charset="0"/>
                          <a:ea typeface="+mn-ea"/>
                          <a:cs typeface="+mn-cs"/>
                        </a:rPr>
                        <a:t>FOR REDNESS, DRYNESS, SENSITIVE AND AGING SKIN</a:t>
                      </a:r>
                    </a:p>
                  </a:txBody>
                  <a:tcPr marL="92477" marR="92477" marT="46238" marB="46238" anchor="ctr">
                    <a:solidFill>
                      <a:schemeClr val="bg2"/>
                    </a:solidFill>
                  </a:tcPr>
                </a:tc>
                <a:extLst>
                  <a:ext uri="{0D108BD9-81ED-4DB2-BD59-A6C34878D82A}">
                    <a16:rowId xmlns:a16="http://schemas.microsoft.com/office/drawing/2014/main" val="4169454977"/>
                  </a:ext>
                </a:extLst>
              </a:tr>
              <a:tr h="3158431">
                <a:tc>
                  <a:txBody>
                    <a:bodyPr/>
                    <a:lstStyle/>
                    <a:p>
                      <a:pPr marL="171450" lvl="1" indent="0" algn="ctr" defTabSz="914400" rtl="0" eaLnBrk="1" latinLnBrk="0" hangingPunct="1">
                        <a:lnSpc>
                          <a:spcPct val="100000"/>
                        </a:lnSpc>
                        <a:spcBef>
                          <a:spcPts val="0"/>
                        </a:spcBef>
                        <a:spcAft>
                          <a:spcPts val="0"/>
                        </a:spcAft>
                        <a:buFont typeface="Arial" panose="020B0604020202020204" pitchFamily="34" charset="0"/>
                        <a:buNone/>
                      </a:pPr>
                      <a:r>
                        <a:rPr lang="en-US" sz="1600" b="1" i="0" kern="1200">
                          <a:solidFill>
                            <a:srgbClr val="041E42"/>
                          </a:solidFill>
                          <a:latin typeface="Aptos" panose="020B0004020202020204" pitchFamily="34" charset="0"/>
                          <a:ea typeface="+mn-ea"/>
                          <a:cs typeface="+mn-cs"/>
                        </a:rPr>
                        <a:t>Single treatment</a:t>
                      </a:r>
                    </a:p>
                    <a:p>
                      <a:pPr marL="171450" lvl="1" indent="0" algn="ctr" defTabSz="914400" rtl="0" eaLnBrk="1" latinLnBrk="0" hangingPunct="1">
                        <a:lnSpc>
                          <a:spcPct val="100000"/>
                        </a:lnSpc>
                        <a:spcBef>
                          <a:spcPts val="0"/>
                        </a:spcBef>
                        <a:spcAft>
                          <a:spcPts val="0"/>
                        </a:spcAft>
                        <a:buFont typeface="Arial" panose="020B0604020202020204" pitchFamily="34" charset="0"/>
                        <a:buNone/>
                      </a:pPr>
                      <a:r>
                        <a:rPr lang="en-US" sz="1600" b="1" i="0" kern="1200">
                          <a:solidFill>
                            <a:srgbClr val="041E42"/>
                          </a:solidFill>
                          <a:latin typeface="Aptos" panose="020B0004020202020204" pitchFamily="34" charset="0"/>
                          <a:ea typeface="+mn-ea"/>
                          <a:cs typeface="+mn-cs"/>
                        </a:rPr>
                        <a:t>delivered immediately</a:t>
                      </a:r>
                    </a:p>
                    <a:p>
                      <a:pPr marL="171450" lvl="1" indent="0" algn="ctr" defTabSz="914400" rtl="0" eaLnBrk="1" latinLnBrk="0" hangingPunct="1">
                        <a:lnSpc>
                          <a:spcPct val="100000"/>
                        </a:lnSpc>
                        <a:spcBef>
                          <a:spcPts val="0"/>
                        </a:spcBef>
                        <a:spcAft>
                          <a:spcPts val="0"/>
                        </a:spcAft>
                        <a:buFont typeface="Arial" panose="020B0604020202020204" pitchFamily="34" charset="0"/>
                        <a:buNone/>
                      </a:pPr>
                      <a:r>
                        <a:rPr lang="en-US" sz="1600" b="1" i="0" kern="1200">
                          <a:solidFill>
                            <a:srgbClr val="041E42"/>
                          </a:solidFill>
                          <a:latin typeface="Aptos" panose="020B0004020202020204" pitchFamily="34" charset="0"/>
                          <a:ea typeface="+mn-ea"/>
                          <a:cs typeface="+mn-cs"/>
                        </a:rPr>
                        <a:t>post other aesthetic</a:t>
                      </a:r>
                    </a:p>
                    <a:p>
                      <a:pPr marL="171450" lvl="1" indent="0" algn="ctr" defTabSz="914400" rtl="0" eaLnBrk="1" latinLnBrk="0" hangingPunct="1">
                        <a:lnSpc>
                          <a:spcPct val="100000"/>
                        </a:lnSpc>
                        <a:spcBef>
                          <a:spcPts val="0"/>
                        </a:spcBef>
                        <a:spcAft>
                          <a:spcPts val="0"/>
                        </a:spcAft>
                        <a:buFont typeface="Arial" panose="020B0604020202020204" pitchFamily="34" charset="0"/>
                        <a:buNone/>
                      </a:pPr>
                      <a:r>
                        <a:rPr lang="en-US" sz="1600" b="1" i="0" kern="1200">
                          <a:solidFill>
                            <a:srgbClr val="041E42"/>
                          </a:solidFill>
                          <a:latin typeface="Aptos" panose="020B0004020202020204" pitchFamily="34" charset="0"/>
                          <a:ea typeface="+mn-ea"/>
                          <a:cs typeface="+mn-cs"/>
                        </a:rPr>
                        <a:t>treatments</a:t>
                      </a:r>
                      <a:endParaRPr lang="en-US" sz="1600" b="0" i="0" kern="1200">
                        <a:solidFill>
                          <a:srgbClr val="041E42"/>
                        </a:solidFill>
                        <a:latin typeface="Aptos" panose="020B0004020202020204" pitchFamily="34" charset="0"/>
                        <a:ea typeface="+mn-ea"/>
                        <a:cs typeface="+mn-cs"/>
                      </a:endParaRPr>
                    </a:p>
                  </a:txBody>
                  <a:tcPr marL="92477" marR="92477" marT="46238" marB="46238" anchor="ctr">
                    <a:solidFill>
                      <a:srgbClr val="A1DDE4"/>
                    </a:solidFill>
                  </a:tcPr>
                </a:tc>
                <a:tc>
                  <a:txBody>
                    <a:bodyPr/>
                    <a:lstStyle/>
                    <a:p>
                      <a:pPr marL="171450" lvl="1" indent="0" algn="l" defTabSz="914400" rtl="0" eaLnBrk="1" latinLnBrk="0" hangingPunct="1">
                        <a:lnSpc>
                          <a:spcPct val="100000"/>
                        </a:lnSpc>
                        <a:spcBef>
                          <a:spcPts val="0"/>
                        </a:spcBef>
                        <a:spcAft>
                          <a:spcPts val="0"/>
                        </a:spcAft>
                        <a:buFont typeface="Arial" panose="020B0604020202020204" pitchFamily="34" charset="0"/>
                        <a:buNone/>
                      </a:pPr>
                      <a:endParaRPr lang="en-US" sz="1600" b="1" i="0" kern="1200">
                        <a:solidFill>
                          <a:srgbClr val="041E42"/>
                        </a:solidFill>
                        <a:latin typeface="Aptos" panose="020B0004020202020204" pitchFamily="34" charset="0"/>
                        <a:ea typeface="+mn-ea"/>
                        <a:cs typeface="+mn-cs"/>
                      </a:endParaRPr>
                    </a:p>
                    <a:p>
                      <a:pPr marL="171450" lvl="1" indent="0" algn="l" defTabSz="914400" rtl="0" eaLnBrk="1" latinLnBrk="0" hangingPunct="1">
                        <a:lnSpc>
                          <a:spcPct val="100000"/>
                        </a:lnSpc>
                        <a:spcBef>
                          <a:spcPts val="0"/>
                        </a:spcBef>
                        <a:spcAft>
                          <a:spcPts val="0"/>
                        </a:spcAft>
                        <a:buFont typeface="Arial" panose="020B0604020202020204" pitchFamily="34" charset="0"/>
                        <a:buNone/>
                      </a:pPr>
                      <a:r>
                        <a:rPr lang="en-US" sz="1600" b="1" i="0" kern="1200">
                          <a:solidFill>
                            <a:srgbClr val="041E42"/>
                          </a:solidFill>
                          <a:latin typeface="Aptos" panose="020B0004020202020204" pitchFamily="34" charset="0"/>
                          <a:ea typeface="+mn-ea"/>
                          <a:cs typeface="+mn-cs"/>
                        </a:rPr>
                        <a:t>Three or more treatments, depending on: </a:t>
                      </a:r>
                    </a:p>
                    <a:p>
                      <a:pPr marL="171450" lvl="1" indent="0" algn="l" defTabSz="914400" rtl="0" eaLnBrk="1" latinLnBrk="0" hangingPunct="1">
                        <a:lnSpc>
                          <a:spcPts val="1420"/>
                        </a:lnSpc>
                        <a:spcBef>
                          <a:spcPts val="0"/>
                        </a:spcBef>
                        <a:spcAft>
                          <a:spcPts val="0"/>
                        </a:spcAft>
                        <a:buFont typeface="Arial" panose="020B0604020202020204" pitchFamily="34" charset="0"/>
                        <a:buNone/>
                      </a:pPr>
                      <a:endParaRPr lang="en-US" sz="1600" b="1" i="0" kern="1200">
                        <a:solidFill>
                          <a:srgbClr val="041E42"/>
                        </a:solidFill>
                        <a:latin typeface="Aptos" panose="020B0004020202020204" pitchFamily="34" charset="0"/>
                        <a:ea typeface="+mn-ea"/>
                        <a:cs typeface="+mn-cs"/>
                      </a:endParaRPr>
                    </a:p>
                    <a:p>
                      <a:pPr marL="457200" lvl="1" indent="-285750" algn="l" defTabSz="914400" rtl="0" eaLnBrk="1" latinLnBrk="0" hangingPunct="1">
                        <a:lnSpc>
                          <a:spcPct val="100000"/>
                        </a:lnSpc>
                        <a:spcBef>
                          <a:spcPts val="0"/>
                        </a:spcBef>
                        <a:spcAft>
                          <a:spcPts val="0"/>
                        </a:spcAft>
                        <a:buFont typeface="Arial" panose="020B0604020202020204" pitchFamily="34" charset="0"/>
                        <a:buChar char="•"/>
                      </a:pPr>
                      <a:r>
                        <a:rPr lang="en-US" sz="1600" b="0" i="0" kern="1200">
                          <a:solidFill>
                            <a:srgbClr val="041E42"/>
                          </a:solidFill>
                          <a:latin typeface="Aptos" panose="020B0004020202020204" pitchFamily="34" charset="0"/>
                          <a:ea typeface="+mn-ea"/>
                          <a:cs typeface="+mn-cs"/>
                        </a:rPr>
                        <a:t>Skin wellness</a:t>
                      </a:r>
                    </a:p>
                    <a:p>
                      <a:pPr marL="457200" lvl="1" indent="-285750" algn="l" defTabSz="914400" rtl="0" eaLnBrk="1" latinLnBrk="0" hangingPunct="1">
                        <a:lnSpc>
                          <a:spcPct val="100000"/>
                        </a:lnSpc>
                        <a:spcBef>
                          <a:spcPts val="0"/>
                        </a:spcBef>
                        <a:spcAft>
                          <a:spcPts val="0"/>
                        </a:spcAft>
                        <a:buFont typeface="Arial" panose="020B0604020202020204" pitchFamily="34" charset="0"/>
                        <a:buChar char="•"/>
                      </a:pPr>
                      <a:r>
                        <a:rPr lang="en-US" sz="1600" b="0" i="0" kern="1200">
                          <a:solidFill>
                            <a:srgbClr val="041E42"/>
                          </a:solidFill>
                          <a:latin typeface="Aptos" panose="020B0004020202020204" pitchFamily="34" charset="0"/>
                          <a:ea typeface="+mn-ea"/>
                          <a:cs typeface="+mn-cs"/>
                        </a:rPr>
                        <a:t>Patient expectations</a:t>
                      </a:r>
                    </a:p>
                    <a:p>
                      <a:pPr marL="457200" lvl="1" indent="-285750" algn="l" defTabSz="914400" rtl="0" eaLnBrk="1" latinLnBrk="0" hangingPunct="1">
                        <a:lnSpc>
                          <a:spcPct val="100000"/>
                        </a:lnSpc>
                        <a:spcBef>
                          <a:spcPts val="0"/>
                        </a:spcBef>
                        <a:spcAft>
                          <a:spcPts val="0"/>
                        </a:spcAft>
                        <a:buFont typeface="Arial" panose="020B0604020202020204" pitchFamily="34" charset="0"/>
                        <a:buChar char="•"/>
                      </a:pPr>
                      <a:r>
                        <a:rPr lang="en-US" sz="1600" b="0" i="0" kern="1200">
                          <a:solidFill>
                            <a:srgbClr val="041E42"/>
                          </a:solidFill>
                          <a:latin typeface="Aptos" panose="020B0004020202020204" pitchFamily="34" charset="0"/>
                          <a:ea typeface="+mn-ea"/>
                          <a:cs typeface="+mn-cs"/>
                        </a:rPr>
                        <a:t>Interim outcomes</a:t>
                      </a:r>
                    </a:p>
                    <a:p>
                      <a:pPr marL="457200" lvl="1" indent="-285750" algn="l" defTabSz="914400" rtl="0" eaLnBrk="1" latinLnBrk="0" hangingPunct="1">
                        <a:lnSpc>
                          <a:spcPct val="100000"/>
                        </a:lnSpc>
                        <a:spcBef>
                          <a:spcPts val="0"/>
                        </a:spcBef>
                        <a:spcAft>
                          <a:spcPts val="0"/>
                        </a:spcAft>
                        <a:buFont typeface="Arial" panose="020B0604020202020204" pitchFamily="34" charset="0"/>
                        <a:buChar char="•"/>
                      </a:pPr>
                      <a:endParaRPr lang="en-US" sz="1600" b="0" i="0" kern="1200">
                        <a:solidFill>
                          <a:srgbClr val="041E42"/>
                        </a:solidFill>
                        <a:latin typeface="Aptos" panose="020B0004020202020204" pitchFamily="34" charset="0"/>
                        <a:ea typeface="+mn-ea"/>
                        <a:cs typeface="+mn-cs"/>
                      </a:endParaRPr>
                    </a:p>
                    <a:p>
                      <a:pPr marL="457200" lvl="1" indent="-285750" algn="l" defTabSz="914400" rtl="0" eaLnBrk="1" latinLnBrk="0" hangingPunct="1">
                        <a:lnSpc>
                          <a:spcPct val="100000"/>
                        </a:lnSpc>
                        <a:spcBef>
                          <a:spcPts val="0"/>
                        </a:spcBef>
                        <a:spcAft>
                          <a:spcPts val="0"/>
                        </a:spcAft>
                        <a:buFont typeface="Wingdings" pitchFamily="2" charset="2"/>
                        <a:buChar char="ü"/>
                      </a:pPr>
                      <a:r>
                        <a:rPr lang="en-US" sz="1600" b="0" i="0" kern="1200">
                          <a:solidFill>
                            <a:srgbClr val="041E42"/>
                          </a:solidFill>
                          <a:latin typeface="Aptos" panose="020B0004020202020204" pitchFamily="34" charset="0"/>
                          <a:ea typeface="+mn-ea"/>
                          <a:cs typeface="+mn-cs"/>
                        </a:rPr>
                        <a:t>Treat every 2-4 weeks to desired expectations and outcomes</a:t>
                      </a:r>
                    </a:p>
                    <a:p>
                      <a:pPr marL="457200" lvl="1" indent="-285750" algn="l" defTabSz="914400" rtl="0" eaLnBrk="1" latinLnBrk="0" hangingPunct="1">
                        <a:lnSpc>
                          <a:spcPct val="100000"/>
                        </a:lnSpc>
                        <a:spcBef>
                          <a:spcPts val="0"/>
                        </a:spcBef>
                        <a:spcAft>
                          <a:spcPts val="0"/>
                        </a:spcAft>
                        <a:buFont typeface="Wingdings" pitchFamily="2" charset="2"/>
                        <a:buChar char="ü"/>
                      </a:pPr>
                      <a:r>
                        <a:rPr lang="en-US" sz="1600" b="0" i="0" kern="1200">
                          <a:solidFill>
                            <a:srgbClr val="041E42"/>
                          </a:solidFill>
                          <a:latin typeface="Aptos" panose="020B0004020202020204" pitchFamily="34" charset="0"/>
                          <a:ea typeface="+mn-ea"/>
                          <a:cs typeface="+mn-cs"/>
                        </a:rPr>
                        <a:t>Treat every 1-2 weeks to desired expectations and outcomes</a:t>
                      </a:r>
                      <a:br>
                        <a:rPr lang="en-US" sz="1600" b="0" i="0" kern="1200">
                          <a:solidFill>
                            <a:srgbClr val="041E42"/>
                          </a:solidFill>
                          <a:latin typeface="Aptos" panose="020B0004020202020204" pitchFamily="34" charset="0"/>
                          <a:ea typeface="+mn-ea"/>
                          <a:cs typeface="+mn-cs"/>
                        </a:rPr>
                      </a:br>
                      <a:endParaRPr lang="en-US" sz="1600" b="0" i="0" kern="1200">
                        <a:solidFill>
                          <a:srgbClr val="041E42"/>
                        </a:solidFill>
                        <a:latin typeface="Aptos" panose="020B0004020202020204" pitchFamily="34" charset="0"/>
                        <a:ea typeface="+mn-ea"/>
                        <a:cs typeface="+mn-cs"/>
                      </a:endParaRPr>
                    </a:p>
                  </a:txBody>
                  <a:tcPr marL="92477" marR="92477" marT="46238" marB="46238" anchor="ctr">
                    <a:solidFill>
                      <a:srgbClr val="A1DDE4"/>
                    </a:solidFill>
                  </a:tcPr>
                </a:tc>
                <a:extLst>
                  <a:ext uri="{0D108BD9-81ED-4DB2-BD59-A6C34878D82A}">
                    <a16:rowId xmlns:a16="http://schemas.microsoft.com/office/drawing/2014/main" val="2977117110"/>
                  </a:ext>
                </a:extLst>
              </a:tr>
            </a:tbl>
          </a:graphicData>
        </a:graphic>
      </p:graphicFrame>
    </p:spTree>
    <p:extLst>
      <p:ext uri="{BB962C8B-B14F-4D97-AF65-F5344CB8AC3E}">
        <p14:creationId xmlns:p14="http://schemas.microsoft.com/office/powerpoint/2010/main" val="12972693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7B5A44-5942-A1CD-76C2-218050401C74}"/>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E75D3D92-14F6-AE62-8AFD-6753E48C8DCE}"/>
              </a:ext>
            </a:extLst>
          </p:cNvPr>
          <p:cNvSpPr>
            <a:spLocks noGrp="1"/>
          </p:cNvSpPr>
          <p:nvPr>
            <p:ph idx="4294967295"/>
          </p:nvPr>
        </p:nvSpPr>
        <p:spPr>
          <a:xfrm>
            <a:off x="1277644" y="1753276"/>
            <a:ext cx="7249411" cy="3558990"/>
          </a:xfrm>
        </p:spPr>
        <p:txBody>
          <a:bodyPr>
            <a:noAutofit/>
          </a:bodyPr>
          <a:lstStyle/>
          <a:p>
            <a:pPr marL="285750" indent="-285750" fontAlgn="base">
              <a:lnSpc>
                <a:spcPct val="100000"/>
              </a:lnSpc>
              <a:spcAft>
                <a:spcPct val="0"/>
              </a:spcAft>
              <a:buClr>
                <a:srgbClr val="A1DDE4"/>
              </a:buClr>
              <a:buSzPct val="110000"/>
              <a:defRPr/>
            </a:pPr>
            <a:r>
              <a:rPr lang="en-US" sz="1800" dirty="0">
                <a:latin typeface="Aptos" panose="020B0004020202020204" pitchFamily="34" charset="0"/>
              </a:rPr>
              <a:t>When selected treatments have been completed, remove and discard the single-use tip(s) (they are aluminum and can be recycled)</a:t>
            </a:r>
          </a:p>
          <a:p>
            <a:pPr marL="285750" indent="-285750" fontAlgn="base">
              <a:lnSpc>
                <a:spcPct val="100000"/>
              </a:lnSpc>
              <a:spcAft>
                <a:spcPct val="0"/>
              </a:spcAft>
              <a:buClr>
                <a:srgbClr val="A1DDE4"/>
              </a:buClr>
              <a:buSzPct val="110000"/>
              <a:defRPr/>
            </a:pPr>
            <a:r>
              <a:rPr lang="en-US" sz="1800" dirty="0">
                <a:latin typeface="Aptos" panose="020B0004020202020204" pitchFamily="34" charset="0"/>
              </a:rPr>
              <a:t>Upon completion of the application, wipe the treatment area to remove excess product and massage any remaining product in </a:t>
            </a:r>
          </a:p>
          <a:p>
            <a:pPr marL="285750" indent="-285750" fontAlgn="base">
              <a:lnSpc>
                <a:spcPct val="100000"/>
              </a:lnSpc>
              <a:spcAft>
                <a:spcPct val="0"/>
              </a:spcAft>
              <a:buClr>
                <a:srgbClr val="A1DDE4"/>
              </a:buClr>
              <a:buSzPct val="110000"/>
              <a:defRPr/>
            </a:pPr>
            <a:r>
              <a:rPr lang="en-US" sz="1800" dirty="0">
                <a:latin typeface="Aptos" panose="020B0004020202020204" pitchFamily="34" charset="0"/>
              </a:rPr>
              <a:t>Wipe your handpiece to remove any treatment residue</a:t>
            </a:r>
          </a:p>
          <a:p>
            <a:pPr marL="285750" indent="-285750" fontAlgn="base">
              <a:lnSpc>
                <a:spcPct val="100000"/>
              </a:lnSpc>
              <a:spcAft>
                <a:spcPct val="0"/>
              </a:spcAft>
              <a:buClr>
                <a:srgbClr val="A1DDE4"/>
              </a:buClr>
              <a:buSzPct val="110000"/>
              <a:defRPr/>
            </a:pPr>
            <a:r>
              <a:rPr lang="en-US" sz="1800" dirty="0">
                <a:latin typeface="Aptos" panose="020B0004020202020204" pitchFamily="34" charset="0"/>
              </a:rPr>
              <a:t>Remove your card </a:t>
            </a:r>
          </a:p>
          <a:p>
            <a:pPr marL="285750" indent="-285750" fontAlgn="base">
              <a:lnSpc>
                <a:spcPct val="100000"/>
              </a:lnSpc>
              <a:spcAft>
                <a:spcPct val="0"/>
              </a:spcAft>
              <a:buClr>
                <a:srgbClr val="A1DDE4"/>
              </a:buClr>
              <a:buSzPct val="110000"/>
              <a:defRPr/>
            </a:pPr>
            <a:r>
              <a:rPr lang="en-US" sz="1800" dirty="0">
                <a:latin typeface="Aptos" panose="020B0004020202020204" pitchFamily="34" charset="0"/>
              </a:rPr>
              <a:t>If finished with the machine, power down with the switch on the back of the machine. If you have additional treatments, you may leave the machine on; it will go into sleep mode. Please wake the machine and allow 5-7 minutes for the system to reboot cooling before your next treatment.</a:t>
            </a:r>
          </a:p>
        </p:txBody>
      </p:sp>
      <p:sp>
        <p:nvSpPr>
          <p:cNvPr id="10" name="TextBox 24">
            <a:extLst>
              <a:ext uri="{FF2B5EF4-FFF2-40B4-BE49-F238E27FC236}">
                <a16:creationId xmlns:a16="http://schemas.microsoft.com/office/drawing/2014/main" id="{F0099075-691F-B8E7-6414-5D04399B9E52}"/>
              </a:ext>
            </a:extLst>
          </p:cNvPr>
          <p:cNvSpPr txBox="1"/>
          <p:nvPr/>
        </p:nvSpPr>
        <p:spPr>
          <a:xfrm>
            <a:off x="572654" y="557538"/>
            <a:ext cx="11138275" cy="554895"/>
          </a:xfrm>
          <a:prstGeom prst="rect">
            <a:avLst/>
          </a:prstGeom>
        </p:spPr>
        <p:txBody>
          <a:bodyPr wrap="square" lIns="0" tIns="0" rIns="0" bIns="0" rtlCol="0" anchor="t">
            <a:spAutoFit/>
          </a:bodyPr>
          <a:lstStyle/>
          <a:p>
            <a:pPr>
              <a:lnSpc>
                <a:spcPts val="4179"/>
              </a:lnSpc>
              <a:spcBef>
                <a:spcPct val="0"/>
              </a:spcBef>
            </a:pPr>
            <a:r>
              <a:rPr lang="en-US" sz="4250" dirty="0">
                <a:solidFill>
                  <a:schemeClr val="bg1"/>
                </a:solidFill>
                <a:latin typeface="Aptos ExtraBold"/>
              </a:rPr>
              <a:t>FINISHING</a:t>
            </a:r>
            <a:r>
              <a:rPr lang="en-US" sz="4250" u="none" strike="noStrike" dirty="0">
                <a:solidFill>
                  <a:schemeClr val="bg1"/>
                </a:solidFill>
                <a:latin typeface="Aptos ExtraBold"/>
              </a:rPr>
              <a:t> THE </a:t>
            </a:r>
            <a:r>
              <a:rPr lang="en-US" sz="4250" dirty="0">
                <a:solidFill>
                  <a:srgbClr val="A1DDE4"/>
                </a:solidFill>
                <a:latin typeface="Aptos ExtraBold"/>
              </a:rPr>
              <a:t>GLACIAL® GLIDE  </a:t>
            </a:r>
            <a:r>
              <a:rPr lang="en-US" sz="4250" u="none" strike="noStrike" dirty="0">
                <a:solidFill>
                  <a:srgbClr val="9DDBE5"/>
                </a:solidFill>
                <a:latin typeface="Aptos ExtraBold"/>
              </a:rPr>
              <a:t>TREATMENT</a:t>
            </a:r>
            <a:endParaRPr lang="en-US" sz="4250" u="none" strike="noStrike" dirty="0">
              <a:solidFill>
                <a:schemeClr val="bg1"/>
              </a:solidFill>
              <a:latin typeface="Aptos ExtraBold"/>
            </a:endParaRPr>
          </a:p>
        </p:txBody>
      </p:sp>
    </p:spTree>
    <p:extLst>
      <p:ext uri="{BB962C8B-B14F-4D97-AF65-F5344CB8AC3E}">
        <p14:creationId xmlns:p14="http://schemas.microsoft.com/office/powerpoint/2010/main" val="15317703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162BB0-1FBF-E1E9-67BA-66FEC7937204}"/>
            </a:ext>
          </a:extLst>
        </p:cNvPr>
        <p:cNvGrpSpPr/>
        <p:nvPr/>
      </p:nvGrpSpPr>
      <p:grpSpPr>
        <a:xfrm>
          <a:off x="0" y="0"/>
          <a:ext cx="0" cy="0"/>
          <a:chOff x="0" y="0"/>
          <a:chExt cx="0" cy="0"/>
        </a:xfrm>
      </p:grpSpPr>
      <p:sp>
        <p:nvSpPr>
          <p:cNvPr id="15" name="TextBox 14">
            <a:extLst>
              <a:ext uri="{FF2B5EF4-FFF2-40B4-BE49-F238E27FC236}">
                <a16:creationId xmlns:a16="http://schemas.microsoft.com/office/drawing/2014/main" id="{8FAB293C-752B-FE44-DCAC-6DC022F3783A}"/>
              </a:ext>
            </a:extLst>
          </p:cNvPr>
          <p:cNvSpPr txBox="1"/>
          <p:nvPr/>
        </p:nvSpPr>
        <p:spPr>
          <a:xfrm>
            <a:off x="481491" y="1573054"/>
            <a:ext cx="2377823" cy="3323987"/>
          </a:xfrm>
          <a:prstGeom prst="rect">
            <a:avLst/>
          </a:prstGeom>
          <a:noFill/>
        </p:spPr>
        <p:txBody>
          <a:bodyPr wrap="square">
            <a:spAutoFit/>
          </a:bodyPr>
          <a:lstStyle/>
          <a:p>
            <a:pPr>
              <a:buNone/>
            </a:pPr>
            <a:r>
              <a:rPr lang="en-US" b="1" dirty="0">
                <a:solidFill>
                  <a:srgbClr val="A1DDE4"/>
                </a:solidFill>
                <a:latin typeface="Aptos" panose="020B0004020202020204" pitchFamily="34" charset="0"/>
              </a:rPr>
              <a:t>1. PREPARATION</a:t>
            </a:r>
          </a:p>
          <a:p>
            <a:pPr marL="285750" indent="-285750">
              <a:buFont typeface="Arial" panose="020B0604020202020204" pitchFamily="34" charset="0"/>
              <a:buChar char="•"/>
            </a:pPr>
            <a:r>
              <a:rPr lang="en-US" sz="1600" dirty="0">
                <a:solidFill>
                  <a:schemeClr val="bg1"/>
                </a:solidFill>
                <a:latin typeface="Aptos" panose="020B0004020202020204" pitchFamily="34" charset="0"/>
              </a:rPr>
              <a:t>Have the client lie on their back.</a:t>
            </a:r>
          </a:p>
          <a:p>
            <a:pPr marL="285750" indent="-285750">
              <a:buFont typeface="Arial" panose="020B0604020202020204" pitchFamily="34" charset="0"/>
              <a:buChar char="•"/>
            </a:pPr>
            <a:r>
              <a:rPr lang="en-US" sz="1600" dirty="0">
                <a:solidFill>
                  <a:schemeClr val="bg1"/>
                </a:solidFill>
                <a:latin typeface="Aptos" panose="020B0004020202020204" pitchFamily="34" charset="0"/>
              </a:rPr>
              <a:t>It may be helpful to place a rolled towel under their neck to raise their chin and expose the treatment area </a:t>
            </a:r>
          </a:p>
          <a:p>
            <a:pPr marL="285750" indent="-285750">
              <a:buFont typeface="Arial" panose="020B0604020202020204" pitchFamily="34" charset="0"/>
              <a:buChar char="•"/>
            </a:pPr>
            <a:r>
              <a:rPr lang="en-US" sz="1600" dirty="0">
                <a:solidFill>
                  <a:schemeClr val="bg1"/>
                </a:solidFill>
                <a:latin typeface="Aptos" panose="020B0004020202020204" pitchFamily="34" charset="0"/>
              </a:rPr>
              <a:t>Cleanse the neck area </a:t>
            </a:r>
          </a:p>
          <a:p>
            <a:pPr marL="285750" indent="-285750">
              <a:buFont typeface="Arial" panose="020B0604020202020204" pitchFamily="34" charset="0"/>
              <a:buChar char="•"/>
            </a:pPr>
            <a:r>
              <a:rPr lang="en-US" sz="1600" dirty="0">
                <a:solidFill>
                  <a:schemeClr val="bg1"/>
                </a:solidFill>
                <a:latin typeface="Aptos" panose="020B0004020202020204" pitchFamily="34" charset="0"/>
              </a:rPr>
              <a:t>Apply the Glacial Mask or Moisturizer </a:t>
            </a:r>
          </a:p>
        </p:txBody>
      </p:sp>
      <p:grpSp>
        <p:nvGrpSpPr>
          <p:cNvPr id="13" name="Group 12">
            <a:extLst>
              <a:ext uri="{FF2B5EF4-FFF2-40B4-BE49-F238E27FC236}">
                <a16:creationId xmlns:a16="http://schemas.microsoft.com/office/drawing/2014/main" id="{4CF898B4-C62D-37FF-3AC7-909ACA5B0974}"/>
              </a:ext>
            </a:extLst>
          </p:cNvPr>
          <p:cNvGrpSpPr/>
          <p:nvPr/>
        </p:nvGrpSpPr>
        <p:grpSpPr>
          <a:xfrm>
            <a:off x="8285138" y="2101347"/>
            <a:ext cx="3425371" cy="3348796"/>
            <a:chOff x="7692572" y="1883632"/>
            <a:chExt cx="3425371" cy="3348796"/>
          </a:xfrm>
        </p:grpSpPr>
        <p:pic>
          <p:nvPicPr>
            <p:cNvPr id="18" name="Picture 17" descr="A diagram of a person's neck&#10;&#10;AI-generated content may be incorrect.">
              <a:extLst>
                <a:ext uri="{FF2B5EF4-FFF2-40B4-BE49-F238E27FC236}">
                  <a16:creationId xmlns:a16="http://schemas.microsoft.com/office/drawing/2014/main" id="{5510840A-30B7-1147-86DF-CD8989FB99EB}"/>
                </a:ext>
              </a:extLst>
            </p:cNvPr>
            <p:cNvPicPr>
              <a:picLocks noChangeAspect="1"/>
            </p:cNvPicPr>
            <p:nvPr/>
          </p:nvPicPr>
          <p:blipFill>
            <a:blip r:embed="rId3"/>
            <a:srcRect l="2655" r="15401" b="19887"/>
            <a:stretch>
              <a:fillRect/>
            </a:stretch>
          </p:blipFill>
          <p:spPr>
            <a:xfrm>
              <a:off x="7692572" y="1883632"/>
              <a:ext cx="3425371" cy="3348796"/>
            </a:xfrm>
            <a:prstGeom prst="rect">
              <a:avLst/>
            </a:prstGeom>
          </p:spPr>
        </p:pic>
        <p:sp>
          <p:nvSpPr>
            <p:cNvPr id="5" name="Isosceles Triangle 4">
              <a:extLst>
                <a:ext uri="{FF2B5EF4-FFF2-40B4-BE49-F238E27FC236}">
                  <a16:creationId xmlns:a16="http://schemas.microsoft.com/office/drawing/2014/main" id="{284EBD45-EE79-6489-5EAF-F9EB2D3F376F}"/>
                </a:ext>
              </a:extLst>
            </p:cNvPr>
            <p:cNvSpPr/>
            <p:nvPr/>
          </p:nvSpPr>
          <p:spPr>
            <a:xfrm flipV="1">
              <a:off x="9429030" y="3010706"/>
              <a:ext cx="485243" cy="1242988"/>
            </a:xfrm>
            <a:prstGeom prst="triangle">
              <a:avLst/>
            </a:prstGeom>
            <a:pattFill prst="wdDnDiag">
              <a:fgClr>
                <a:srgbClr val="FF0000"/>
              </a:fgClr>
              <a:bgClr>
                <a:schemeClr val="bg1"/>
              </a:bgClr>
            </a:patt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latin typeface="Aptos" panose="020B0004020202020204" pitchFamily="34" charset="0"/>
              </a:endParaRPr>
            </a:p>
          </p:txBody>
        </p:sp>
        <p:sp>
          <p:nvSpPr>
            <p:cNvPr id="6" name="TextBox 5">
              <a:extLst>
                <a:ext uri="{FF2B5EF4-FFF2-40B4-BE49-F238E27FC236}">
                  <a16:creationId xmlns:a16="http://schemas.microsoft.com/office/drawing/2014/main" id="{21568A68-F83C-DC68-15EF-82F1F8BF3714}"/>
                </a:ext>
              </a:extLst>
            </p:cNvPr>
            <p:cNvSpPr txBox="1"/>
            <p:nvPr/>
          </p:nvSpPr>
          <p:spPr>
            <a:xfrm>
              <a:off x="9277248" y="2717193"/>
              <a:ext cx="844077" cy="369332"/>
            </a:xfrm>
            <a:prstGeom prst="rect">
              <a:avLst/>
            </a:prstGeom>
            <a:noFill/>
          </p:spPr>
          <p:txBody>
            <a:bodyPr wrap="none" rtlCol="0">
              <a:spAutoFit/>
            </a:bodyPr>
            <a:lstStyle/>
            <a:p>
              <a:r>
                <a:rPr lang="en-US" b="1">
                  <a:solidFill>
                    <a:srgbClr val="041E42"/>
                  </a:solidFill>
                  <a:latin typeface="Aptos SemiBold" panose="020B0004020202020204" pitchFamily="34" charset="0"/>
                </a:rPr>
                <a:t>AVOID</a:t>
              </a:r>
            </a:p>
          </p:txBody>
        </p:sp>
        <p:sp>
          <p:nvSpPr>
            <p:cNvPr id="7" name="Rectangle 6">
              <a:extLst>
                <a:ext uri="{FF2B5EF4-FFF2-40B4-BE49-F238E27FC236}">
                  <a16:creationId xmlns:a16="http://schemas.microsoft.com/office/drawing/2014/main" id="{609A4AFF-CD9E-7377-233B-7F63779F72B8}"/>
                </a:ext>
              </a:extLst>
            </p:cNvPr>
            <p:cNvSpPr/>
            <p:nvPr/>
          </p:nvSpPr>
          <p:spPr>
            <a:xfrm>
              <a:off x="9070242" y="4166806"/>
              <a:ext cx="1688061" cy="1065622"/>
            </a:xfrm>
            <a:prstGeom prst="rect">
              <a:avLst/>
            </a:prstGeom>
            <a:solidFill>
              <a:srgbClr val="FDDCB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grpSp>
      <p:sp>
        <p:nvSpPr>
          <p:cNvPr id="10" name="Title 1">
            <a:extLst>
              <a:ext uri="{FF2B5EF4-FFF2-40B4-BE49-F238E27FC236}">
                <a16:creationId xmlns:a16="http://schemas.microsoft.com/office/drawing/2014/main" id="{DC773098-9789-6965-8E47-D363CA36F904}"/>
              </a:ext>
            </a:extLst>
          </p:cNvPr>
          <p:cNvSpPr txBox="1">
            <a:spLocks/>
          </p:cNvSpPr>
          <p:nvPr/>
        </p:nvSpPr>
        <p:spPr>
          <a:xfrm>
            <a:off x="405464" y="689669"/>
            <a:ext cx="10498731"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b="0" dirty="0">
                <a:latin typeface="Aptos ExtraBold"/>
                <a:ea typeface="+mn-ea"/>
                <a:cs typeface="+mn-cs"/>
              </a:rPr>
              <a:t>GLACIAL</a:t>
            </a:r>
            <a:r>
              <a:rPr lang="en-US" sz="4300" b="0" dirty="0">
                <a:latin typeface="Aptos" panose="020B0004020202020204" pitchFamily="34" charset="0"/>
                <a:ea typeface="Calibri"/>
                <a:cs typeface="Calibri"/>
              </a:rPr>
              <a:t>® </a:t>
            </a:r>
            <a:r>
              <a:rPr lang="en-US" sz="4300" dirty="0">
                <a:latin typeface="Aptos ExtraBold"/>
                <a:ea typeface="+mn-ea"/>
                <a:cs typeface="+mn-cs"/>
              </a:rPr>
              <a:t>GLIDE</a:t>
            </a:r>
            <a:r>
              <a:rPr lang="en-US" sz="4300" b="0" dirty="0">
                <a:latin typeface="Aptos ExtraBold"/>
                <a:ea typeface="Calibri"/>
                <a:cs typeface="Calibri"/>
              </a:rPr>
              <a:t> </a:t>
            </a:r>
            <a:r>
              <a:rPr lang="en-US" sz="4300" dirty="0">
                <a:latin typeface="Aptos ExtraBold"/>
                <a:ea typeface="+mn-ea"/>
                <a:cs typeface="+mn-cs"/>
              </a:rPr>
              <a:t>TREATMENT OPTIONS:</a:t>
            </a:r>
            <a:r>
              <a:rPr lang="en-US" sz="4300" dirty="0">
                <a:solidFill>
                  <a:srgbClr val="A1DDE4"/>
                </a:solidFill>
                <a:latin typeface="Aptos ExtraBold"/>
                <a:ea typeface="+mn-ea"/>
                <a:cs typeface="+mn-cs"/>
              </a:rPr>
              <a:t> NECK</a:t>
            </a:r>
            <a:endParaRPr lang="en-US" dirty="0">
              <a:ea typeface="+mn-ea"/>
              <a:cs typeface="+mn-cs"/>
            </a:endParaRPr>
          </a:p>
        </p:txBody>
      </p:sp>
      <p:sp>
        <p:nvSpPr>
          <p:cNvPr id="12" name="TextBox 11">
            <a:extLst>
              <a:ext uri="{FF2B5EF4-FFF2-40B4-BE49-F238E27FC236}">
                <a16:creationId xmlns:a16="http://schemas.microsoft.com/office/drawing/2014/main" id="{D05F9EA1-5E05-9DEC-C36C-F273BB3B914D}"/>
              </a:ext>
            </a:extLst>
          </p:cNvPr>
          <p:cNvSpPr txBox="1"/>
          <p:nvPr/>
        </p:nvSpPr>
        <p:spPr>
          <a:xfrm>
            <a:off x="3155978" y="1573054"/>
            <a:ext cx="5129160" cy="5170646"/>
          </a:xfrm>
          <a:prstGeom prst="rect">
            <a:avLst/>
          </a:prstGeom>
          <a:noFill/>
        </p:spPr>
        <p:txBody>
          <a:bodyPr wrap="square">
            <a:spAutoFit/>
          </a:bodyPr>
          <a:lstStyle/>
          <a:p>
            <a:pPr>
              <a:buNone/>
            </a:pPr>
            <a:r>
              <a:rPr lang="en-US" b="1" dirty="0">
                <a:solidFill>
                  <a:srgbClr val="A1DDE4"/>
                </a:solidFill>
                <a:latin typeface="Aptos" panose="020B0004020202020204" pitchFamily="34" charset="0"/>
              </a:rPr>
              <a:t>2. NECK TREATMENT </a:t>
            </a:r>
            <a:r>
              <a:rPr lang="en-US" i="1" dirty="0">
                <a:solidFill>
                  <a:schemeClr val="bg1"/>
                </a:solidFill>
                <a:latin typeface="Aptos" panose="020B0004020202020204" pitchFamily="34" charset="0"/>
              </a:rPr>
              <a:t>(5–7 minutes total)</a:t>
            </a:r>
          </a:p>
          <a:p>
            <a:pPr>
              <a:buNone/>
            </a:pPr>
            <a:r>
              <a:rPr lang="en-US" u="sng" dirty="0">
                <a:solidFill>
                  <a:srgbClr val="A1DDE4"/>
                </a:solidFill>
                <a:latin typeface="Aptos" panose="020B0004020202020204" pitchFamily="34" charset="0"/>
              </a:rPr>
              <a:t>Position:</a:t>
            </a:r>
            <a:r>
              <a:rPr lang="en-US" dirty="0">
                <a:solidFill>
                  <a:srgbClr val="A1DDE4"/>
                </a:solidFill>
                <a:latin typeface="Aptos" panose="020B0004020202020204" pitchFamily="34" charset="0"/>
              </a:rPr>
              <a:t> </a:t>
            </a:r>
            <a:r>
              <a:rPr lang="en-US" sz="1600" dirty="0">
                <a:solidFill>
                  <a:schemeClr val="bg1"/>
                </a:solidFill>
                <a:latin typeface="Aptos" panose="020B0004020202020204" pitchFamily="34" charset="0"/>
              </a:rPr>
              <a:t>Begin at the base of the neck, working upward toward the jawline.</a:t>
            </a:r>
          </a:p>
          <a:p>
            <a:pPr>
              <a:buNone/>
            </a:pPr>
            <a:endParaRPr lang="en-US" dirty="0">
              <a:solidFill>
                <a:schemeClr val="bg1"/>
              </a:solidFill>
              <a:latin typeface="Aptos" panose="020B0004020202020204" pitchFamily="34" charset="0"/>
            </a:endParaRPr>
          </a:p>
          <a:p>
            <a:pPr>
              <a:buNone/>
            </a:pPr>
            <a:r>
              <a:rPr lang="en-US" u="sng" dirty="0">
                <a:solidFill>
                  <a:srgbClr val="A1DDE4"/>
                </a:solidFill>
                <a:latin typeface="Aptos" panose="020B0004020202020204" pitchFamily="34" charset="0"/>
              </a:rPr>
              <a:t>Motion &amp; Pressure:</a:t>
            </a:r>
          </a:p>
          <a:p>
            <a:pPr marL="285750" indent="-285750">
              <a:buFont typeface="Arial" panose="020B0604020202020204" pitchFamily="34" charset="0"/>
              <a:buChar char="•"/>
            </a:pPr>
            <a:r>
              <a:rPr lang="en-US" sz="1600" dirty="0">
                <a:solidFill>
                  <a:schemeClr val="bg1"/>
                </a:solidFill>
                <a:latin typeface="Aptos" panose="020B0004020202020204" pitchFamily="34" charset="0"/>
              </a:rPr>
              <a:t>Use linear upward strokes from the clavicle to the jawline on each side of the neck, you may support the skin with a hand placed near the clavicle</a:t>
            </a:r>
          </a:p>
          <a:p>
            <a:pPr marL="285750" indent="-285750">
              <a:buFont typeface="Arial" panose="020B0604020202020204" pitchFamily="34" charset="0"/>
              <a:buChar char="•"/>
            </a:pPr>
            <a:r>
              <a:rPr lang="en-US" sz="1600" dirty="0">
                <a:solidFill>
                  <a:schemeClr val="bg1"/>
                </a:solidFill>
                <a:latin typeface="Aptos" panose="020B0004020202020204" pitchFamily="34" charset="0"/>
              </a:rPr>
              <a:t>Alternate with gentle circular motions around the sternocleidomastoid muscle.</a:t>
            </a:r>
          </a:p>
          <a:p>
            <a:pPr marL="285750" indent="-285750">
              <a:buFont typeface="Arial" panose="020B0604020202020204" pitchFamily="34" charset="0"/>
              <a:buChar char="•"/>
            </a:pPr>
            <a:r>
              <a:rPr lang="en-US" sz="1600" dirty="0">
                <a:solidFill>
                  <a:schemeClr val="bg1"/>
                </a:solidFill>
                <a:latin typeface="Aptos" panose="020B0004020202020204" pitchFamily="34" charset="0"/>
              </a:rPr>
              <a:t>Use medium pressure—firm enough to stimulate circulation but not compressive.</a:t>
            </a:r>
          </a:p>
          <a:p>
            <a:pPr marL="285750" indent="-285750">
              <a:buFont typeface="Arial" panose="020B0604020202020204" pitchFamily="34" charset="0"/>
              <a:buChar char="•"/>
            </a:pPr>
            <a:endParaRPr lang="en-US" sz="1600" dirty="0">
              <a:solidFill>
                <a:schemeClr val="bg1"/>
              </a:solidFill>
              <a:latin typeface="Aptos" panose="020B0004020202020204" pitchFamily="34" charset="0"/>
            </a:endParaRPr>
          </a:p>
          <a:p>
            <a:r>
              <a:rPr lang="en-US" u="sng" dirty="0">
                <a:solidFill>
                  <a:srgbClr val="A1DDE4"/>
                </a:solidFill>
                <a:latin typeface="Aptos" panose="020B0004020202020204" pitchFamily="34" charset="0"/>
              </a:rPr>
              <a:t>Technique Tips:</a:t>
            </a:r>
          </a:p>
          <a:p>
            <a:pPr marL="285750" indent="-285750">
              <a:buFont typeface="Arial" panose="020B0604020202020204" pitchFamily="34" charset="0"/>
              <a:buChar char="•"/>
            </a:pPr>
            <a:r>
              <a:rPr lang="en-US" sz="1600" dirty="0">
                <a:solidFill>
                  <a:schemeClr val="bg1"/>
                </a:solidFill>
                <a:latin typeface="Aptos" panose="020B0004020202020204" pitchFamily="34" charset="0"/>
              </a:rPr>
              <a:t>Keep the handpiece flat against the skin.</a:t>
            </a:r>
          </a:p>
          <a:p>
            <a:pPr marL="285750" indent="-285750">
              <a:buFont typeface="Arial" panose="020B0604020202020204" pitchFamily="34" charset="0"/>
              <a:buChar char="•"/>
            </a:pPr>
            <a:r>
              <a:rPr lang="en-US" sz="1600" dirty="0">
                <a:solidFill>
                  <a:schemeClr val="bg1"/>
                </a:solidFill>
                <a:latin typeface="Aptos" panose="020B0004020202020204" pitchFamily="34" charset="0"/>
              </a:rPr>
              <a:t>Move slowly and consistently—each upward stroke should last 3–4 seconds.</a:t>
            </a:r>
          </a:p>
          <a:p>
            <a:pPr marL="285750" indent="-285750">
              <a:buFont typeface="Arial" panose="020B0604020202020204" pitchFamily="34" charset="0"/>
              <a:buChar char="•"/>
            </a:pPr>
            <a:r>
              <a:rPr lang="en-US" sz="1600" dirty="0">
                <a:solidFill>
                  <a:schemeClr val="bg1"/>
                </a:solidFill>
                <a:latin typeface="Aptos" panose="020B0004020202020204" pitchFamily="34" charset="0"/>
              </a:rPr>
              <a:t>Avoid treating the thyroid area and the trachea (center of the neck)</a:t>
            </a:r>
          </a:p>
          <a:p>
            <a:pPr>
              <a:buNone/>
            </a:pPr>
            <a:endParaRPr lang="en-US" sz="1400" dirty="0">
              <a:solidFill>
                <a:schemeClr val="bg1"/>
              </a:solidFill>
              <a:latin typeface="Aptos" panose="020B0004020202020204" pitchFamily="34" charset="0"/>
            </a:endParaRPr>
          </a:p>
        </p:txBody>
      </p:sp>
    </p:spTree>
    <p:extLst>
      <p:ext uri="{BB962C8B-B14F-4D97-AF65-F5344CB8AC3E}">
        <p14:creationId xmlns:p14="http://schemas.microsoft.com/office/powerpoint/2010/main" val="37193290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FE7041-C2E1-4768-0448-7DC51354F9C8}"/>
            </a:ext>
          </a:extLst>
        </p:cNvPr>
        <p:cNvGrpSpPr/>
        <p:nvPr/>
      </p:nvGrpSpPr>
      <p:grpSpPr>
        <a:xfrm>
          <a:off x="0" y="0"/>
          <a:ext cx="0" cy="0"/>
          <a:chOff x="0" y="0"/>
          <a:chExt cx="0" cy="0"/>
        </a:xfrm>
      </p:grpSpPr>
      <p:sp>
        <p:nvSpPr>
          <p:cNvPr id="15" name="TextBox 14">
            <a:extLst>
              <a:ext uri="{FF2B5EF4-FFF2-40B4-BE49-F238E27FC236}">
                <a16:creationId xmlns:a16="http://schemas.microsoft.com/office/drawing/2014/main" id="{C888936B-5BEA-04F3-6D9F-3F4CE9831884}"/>
              </a:ext>
            </a:extLst>
          </p:cNvPr>
          <p:cNvSpPr txBox="1"/>
          <p:nvPr/>
        </p:nvSpPr>
        <p:spPr>
          <a:xfrm>
            <a:off x="433114" y="1607976"/>
            <a:ext cx="2612036" cy="3323987"/>
          </a:xfrm>
          <a:prstGeom prst="rect">
            <a:avLst/>
          </a:prstGeom>
          <a:noFill/>
        </p:spPr>
        <p:txBody>
          <a:bodyPr wrap="square">
            <a:spAutoFit/>
          </a:bodyPr>
          <a:lstStyle/>
          <a:p>
            <a:r>
              <a:rPr lang="en-US" b="1" dirty="0">
                <a:solidFill>
                  <a:srgbClr val="A1DDE4"/>
                </a:solidFill>
                <a:latin typeface="Aptos" panose="020B0004020202020204" pitchFamily="34" charset="0"/>
              </a:rPr>
              <a:t>1. PREPARATION</a:t>
            </a:r>
          </a:p>
          <a:p>
            <a:pPr marL="285750" indent="-285750">
              <a:buFont typeface="Arial" panose="020B0604020202020204" pitchFamily="34" charset="0"/>
              <a:buChar char="•"/>
            </a:pPr>
            <a:r>
              <a:rPr lang="en-US" sz="1600" dirty="0">
                <a:solidFill>
                  <a:schemeClr val="bg1"/>
                </a:solidFill>
                <a:latin typeface="Aptos" panose="020B0004020202020204" pitchFamily="34" charset="0"/>
              </a:rPr>
              <a:t>Have the client lie on their back with a bolster under the knees and a wrap or towel draped across the chest for modesty. </a:t>
            </a:r>
          </a:p>
          <a:p>
            <a:pPr marL="285750" indent="-285750">
              <a:buFont typeface="Arial" panose="020B0604020202020204" pitchFamily="34" charset="0"/>
              <a:buChar char="•"/>
            </a:pPr>
            <a:r>
              <a:rPr lang="en-US" sz="1600" dirty="0">
                <a:solidFill>
                  <a:schemeClr val="bg1"/>
                </a:solidFill>
                <a:latin typeface="Aptos" panose="020B0004020202020204" pitchFamily="34" charset="0"/>
              </a:rPr>
              <a:t>Cleanse the neck and chest with a gentle cleanser.</a:t>
            </a:r>
          </a:p>
          <a:p>
            <a:pPr marL="285750" indent="-285750">
              <a:buFont typeface="Arial" panose="020B0604020202020204" pitchFamily="34" charset="0"/>
              <a:buChar char="•"/>
            </a:pPr>
            <a:r>
              <a:rPr lang="en-US" sz="1600" dirty="0">
                <a:solidFill>
                  <a:schemeClr val="bg1"/>
                </a:solidFill>
                <a:latin typeface="Aptos" panose="020B0004020202020204" pitchFamily="34" charset="0"/>
              </a:rPr>
              <a:t>Apply the Glacial Mask or Moisturizer </a:t>
            </a:r>
          </a:p>
          <a:p>
            <a:pPr marL="285750" indent="-285750">
              <a:buFont typeface="Arial" panose="020B0604020202020204" pitchFamily="34" charset="0"/>
              <a:buChar char="•"/>
            </a:pPr>
            <a:r>
              <a:rPr lang="en-US" sz="1600" dirty="0">
                <a:solidFill>
                  <a:schemeClr val="bg1"/>
                </a:solidFill>
                <a:latin typeface="Aptos" panose="020B0004020202020204" pitchFamily="34" charset="0"/>
              </a:rPr>
              <a:t>Smooth Tip or Body Tip</a:t>
            </a:r>
            <a:endParaRPr lang="en-US" dirty="0">
              <a:solidFill>
                <a:schemeClr val="bg1"/>
              </a:solidFill>
              <a:latin typeface="Aptos" panose="020B0004020202020204" pitchFamily="34" charset="0"/>
            </a:endParaRPr>
          </a:p>
        </p:txBody>
      </p:sp>
      <p:sp>
        <p:nvSpPr>
          <p:cNvPr id="6" name="Title 1">
            <a:extLst>
              <a:ext uri="{FF2B5EF4-FFF2-40B4-BE49-F238E27FC236}">
                <a16:creationId xmlns:a16="http://schemas.microsoft.com/office/drawing/2014/main" id="{CD24DA2B-3312-4FD6-CA13-693826DC2041}"/>
              </a:ext>
            </a:extLst>
          </p:cNvPr>
          <p:cNvSpPr txBox="1">
            <a:spLocks/>
          </p:cNvSpPr>
          <p:nvPr/>
        </p:nvSpPr>
        <p:spPr>
          <a:xfrm>
            <a:off x="433114" y="653586"/>
            <a:ext cx="12552502"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b="0" dirty="0">
                <a:latin typeface="Aptos ExtraBold"/>
                <a:ea typeface="+mn-ea"/>
                <a:cs typeface="+mn-cs"/>
              </a:rPr>
              <a:t>GLACIAL</a:t>
            </a:r>
            <a:r>
              <a:rPr lang="en-US" sz="4300" b="0" dirty="0">
                <a:latin typeface="Aptos" panose="020B0004020202020204" pitchFamily="34" charset="0"/>
                <a:ea typeface="Calibri"/>
                <a:cs typeface="Calibri"/>
              </a:rPr>
              <a:t>® </a:t>
            </a:r>
            <a:r>
              <a:rPr lang="en-US" sz="4300" dirty="0">
                <a:latin typeface="Aptos ExtraBold"/>
                <a:ea typeface="+mn-ea"/>
                <a:cs typeface="+mn-cs"/>
              </a:rPr>
              <a:t>GLIDE TREATMENT OPTIONS: </a:t>
            </a:r>
            <a:endParaRPr lang="en-US" sz="4300" dirty="0">
              <a:solidFill>
                <a:srgbClr val="A1DDE4"/>
              </a:solidFill>
              <a:latin typeface="Aptos ExtraBold" panose="020B0004020202020204" pitchFamily="34" charset="0"/>
              <a:ea typeface="+mn-ea"/>
              <a:cs typeface="+mn-cs"/>
            </a:endParaRPr>
          </a:p>
          <a:p>
            <a:pPr>
              <a:lnSpc>
                <a:spcPts val="4179"/>
              </a:lnSpc>
            </a:pPr>
            <a:r>
              <a:rPr lang="en-US" sz="4300" dirty="0">
                <a:solidFill>
                  <a:srgbClr val="A1DDE4"/>
                </a:solidFill>
                <a:latin typeface="Aptos ExtraBold"/>
                <a:ea typeface="+mn-ea"/>
                <a:cs typeface="+mn-cs"/>
              </a:rPr>
              <a:t>CHEST</a:t>
            </a:r>
            <a:endParaRPr lang="en-US" sz="4300" dirty="0">
              <a:solidFill>
                <a:srgbClr val="A1DDE4"/>
              </a:solidFill>
              <a:latin typeface="Aptos ExtraBold" panose="020B0004020202020204" pitchFamily="34" charset="0"/>
              <a:ea typeface="+mn-ea"/>
              <a:cs typeface="+mn-cs"/>
            </a:endParaRPr>
          </a:p>
        </p:txBody>
      </p:sp>
      <p:grpSp>
        <p:nvGrpSpPr>
          <p:cNvPr id="10" name="Group 9">
            <a:extLst>
              <a:ext uri="{FF2B5EF4-FFF2-40B4-BE49-F238E27FC236}">
                <a16:creationId xmlns:a16="http://schemas.microsoft.com/office/drawing/2014/main" id="{DBCAE8E4-41B4-D7B2-E761-ACB9BEA8FD5C}"/>
              </a:ext>
            </a:extLst>
          </p:cNvPr>
          <p:cNvGrpSpPr/>
          <p:nvPr/>
        </p:nvGrpSpPr>
        <p:grpSpPr>
          <a:xfrm>
            <a:off x="8333757" y="1588277"/>
            <a:ext cx="3622379" cy="3622379"/>
            <a:chOff x="8114685" y="2229792"/>
            <a:chExt cx="3622379" cy="3622379"/>
          </a:xfrm>
        </p:grpSpPr>
        <p:pic>
          <p:nvPicPr>
            <p:cNvPr id="32" name="Picture 31" descr="A person's chest with arrows pointing to the chest&#10;&#10;AI-generated content may be incorrect.">
              <a:extLst>
                <a:ext uri="{FF2B5EF4-FFF2-40B4-BE49-F238E27FC236}">
                  <a16:creationId xmlns:a16="http://schemas.microsoft.com/office/drawing/2014/main" id="{9BBA84EA-9DCF-0C9E-4AFE-71BBC4B8F0DE}"/>
                </a:ext>
              </a:extLst>
            </p:cNvPr>
            <p:cNvPicPr>
              <a:picLocks noChangeAspect="1"/>
            </p:cNvPicPr>
            <p:nvPr/>
          </p:nvPicPr>
          <p:blipFill>
            <a:blip r:embed="rId3"/>
            <a:stretch>
              <a:fillRect/>
            </a:stretch>
          </p:blipFill>
          <p:spPr>
            <a:xfrm>
              <a:off x="8114685" y="2229792"/>
              <a:ext cx="3622379" cy="3622379"/>
            </a:xfrm>
            <a:prstGeom prst="rect">
              <a:avLst/>
            </a:prstGeom>
          </p:spPr>
        </p:pic>
        <p:sp>
          <p:nvSpPr>
            <p:cNvPr id="8" name="Rectangle 7">
              <a:extLst>
                <a:ext uri="{FF2B5EF4-FFF2-40B4-BE49-F238E27FC236}">
                  <a16:creationId xmlns:a16="http://schemas.microsoft.com/office/drawing/2014/main" id="{00CEC209-C4D4-089F-E7D0-711363BBCEDE}"/>
                </a:ext>
              </a:extLst>
            </p:cNvPr>
            <p:cNvSpPr/>
            <p:nvPr/>
          </p:nvSpPr>
          <p:spPr>
            <a:xfrm>
              <a:off x="9413530" y="3542153"/>
              <a:ext cx="936381" cy="369332"/>
            </a:xfrm>
            <a:prstGeom prst="rect">
              <a:avLst/>
            </a:prstGeom>
            <a:solidFill>
              <a:srgbClr val="FED5A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pic>
          <p:nvPicPr>
            <p:cNvPr id="20" name="Picture 19">
              <a:extLst>
                <a:ext uri="{FF2B5EF4-FFF2-40B4-BE49-F238E27FC236}">
                  <a16:creationId xmlns:a16="http://schemas.microsoft.com/office/drawing/2014/main" id="{5FC593C2-1283-88C1-54F8-5CFFAE8469AF}"/>
                </a:ext>
              </a:extLst>
            </p:cNvPr>
            <p:cNvPicPr>
              <a:picLocks noChangeAspect="1"/>
            </p:cNvPicPr>
            <p:nvPr/>
          </p:nvPicPr>
          <p:blipFill>
            <a:blip r:embed="rId4"/>
            <a:stretch>
              <a:fillRect/>
            </a:stretch>
          </p:blipFill>
          <p:spPr>
            <a:xfrm>
              <a:off x="8825576" y="3632426"/>
              <a:ext cx="624838" cy="629365"/>
            </a:xfrm>
            <a:prstGeom prst="rect">
              <a:avLst/>
            </a:prstGeom>
          </p:spPr>
        </p:pic>
        <p:pic>
          <p:nvPicPr>
            <p:cNvPr id="45" name="Picture 44">
              <a:extLst>
                <a:ext uri="{FF2B5EF4-FFF2-40B4-BE49-F238E27FC236}">
                  <a16:creationId xmlns:a16="http://schemas.microsoft.com/office/drawing/2014/main" id="{5F363344-A8E8-CEE2-7C2E-58D931026FDE}"/>
                </a:ext>
              </a:extLst>
            </p:cNvPr>
            <p:cNvPicPr>
              <a:picLocks noChangeAspect="1"/>
            </p:cNvPicPr>
            <p:nvPr/>
          </p:nvPicPr>
          <p:blipFill>
            <a:blip r:embed="rId4"/>
            <a:stretch>
              <a:fillRect/>
            </a:stretch>
          </p:blipFill>
          <p:spPr>
            <a:xfrm>
              <a:off x="10313027" y="3628329"/>
              <a:ext cx="624838" cy="629365"/>
            </a:xfrm>
            <a:prstGeom prst="rect">
              <a:avLst/>
            </a:prstGeom>
          </p:spPr>
        </p:pic>
        <p:sp>
          <p:nvSpPr>
            <p:cNvPr id="5" name="Rectangle 4">
              <a:extLst>
                <a:ext uri="{FF2B5EF4-FFF2-40B4-BE49-F238E27FC236}">
                  <a16:creationId xmlns:a16="http://schemas.microsoft.com/office/drawing/2014/main" id="{75D77356-5B9F-BD07-2A1C-2245A043D7E1}"/>
                </a:ext>
              </a:extLst>
            </p:cNvPr>
            <p:cNvSpPr/>
            <p:nvPr/>
          </p:nvSpPr>
          <p:spPr>
            <a:xfrm>
              <a:off x="8560523" y="4861561"/>
              <a:ext cx="2730702" cy="636944"/>
            </a:xfrm>
            <a:prstGeom prst="rect">
              <a:avLst/>
            </a:prstGeom>
            <a:pattFill prst="wdDnDiag">
              <a:fgClr>
                <a:srgbClr val="C00000"/>
              </a:fgClr>
              <a:bgClr>
                <a:schemeClr val="bg1"/>
              </a:bgClr>
            </a:patt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7" name="TextBox 6">
              <a:extLst>
                <a:ext uri="{FF2B5EF4-FFF2-40B4-BE49-F238E27FC236}">
                  <a16:creationId xmlns:a16="http://schemas.microsoft.com/office/drawing/2014/main" id="{89729AEF-712E-C124-9AB5-7A6372A9EBA4}"/>
                </a:ext>
              </a:extLst>
            </p:cNvPr>
            <p:cNvSpPr txBox="1"/>
            <p:nvPr/>
          </p:nvSpPr>
          <p:spPr>
            <a:xfrm>
              <a:off x="9503835" y="5469477"/>
              <a:ext cx="844077" cy="369332"/>
            </a:xfrm>
            <a:prstGeom prst="rect">
              <a:avLst/>
            </a:prstGeom>
            <a:noFill/>
          </p:spPr>
          <p:txBody>
            <a:bodyPr wrap="none" rtlCol="0">
              <a:spAutoFit/>
            </a:bodyPr>
            <a:lstStyle/>
            <a:p>
              <a:r>
                <a:rPr lang="en-US" b="1">
                  <a:solidFill>
                    <a:srgbClr val="041E42"/>
                  </a:solidFill>
                  <a:latin typeface="Aptos SemiBold" panose="020B0004020202020204" pitchFamily="34" charset="0"/>
                </a:rPr>
                <a:t>AVOID</a:t>
              </a:r>
            </a:p>
          </p:txBody>
        </p:sp>
      </p:grpSp>
      <p:sp>
        <p:nvSpPr>
          <p:cNvPr id="11" name="TextBox 10">
            <a:extLst>
              <a:ext uri="{FF2B5EF4-FFF2-40B4-BE49-F238E27FC236}">
                <a16:creationId xmlns:a16="http://schemas.microsoft.com/office/drawing/2014/main" id="{789F11D6-34C1-0493-DCA4-2E4E7EAE0820}"/>
              </a:ext>
            </a:extLst>
          </p:cNvPr>
          <p:cNvSpPr txBox="1"/>
          <p:nvPr/>
        </p:nvSpPr>
        <p:spPr>
          <a:xfrm>
            <a:off x="3263468" y="1369204"/>
            <a:ext cx="4961641" cy="4678204"/>
          </a:xfrm>
          <a:prstGeom prst="rect">
            <a:avLst/>
          </a:prstGeom>
          <a:noFill/>
        </p:spPr>
        <p:txBody>
          <a:bodyPr wrap="square">
            <a:spAutoFit/>
          </a:bodyPr>
          <a:lstStyle/>
          <a:p>
            <a:endParaRPr lang="en-US" sz="1400">
              <a:solidFill>
                <a:schemeClr val="bg1"/>
              </a:solidFill>
              <a:latin typeface="Aptos" panose="020B0004020202020204" pitchFamily="34" charset="0"/>
            </a:endParaRPr>
          </a:p>
          <a:p>
            <a:pPr>
              <a:buNone/>
            </a:pPr>
            <a:r>
              <a:rPr lang="en-US" b="1">
                <a:solidFill>
                  <a:srgbClr val="A1DDE4"/>
                </a:solidFill>
                <a:latin typeface="Aptos" panose="020B0004020202020204" pitchFamily="34" charset="0"/>
              </a:rPr>
              <a:t>2. CHEST TREATMENT </a:t>
            </a:r>
            <a:r>
              <a:rPr lang="en-US" i="1">
                <a:solidFill>
                  <a:schemeClr val="bg1"/>
                </a:solidFill>
                <a:latin typeface="Aptos" panose="020B0004020202020204" pitchFamily="34" charset="0"/>
              </a:rPr>
              <a:t>(5-10 minutes)</a:t>
            </a:r>
          </a:p>
          <a:p>
            <a:r>
              <a:rPr lang="en-US" u="sng">
                <a:solidFill>
                  <a:srgbClr val="A1DDE4"/>
                </a:solidFill>
                <a:latin typeface="Aptos" panose="020B0004020202020204" pitchFamily="34" charset="0"/>
              </a:rPr>
              <a:t>Position:</a:t>
            </a:r>
            <a:r>
              <a:rPr lang="en-US">
                <a:solidFill>
                  <a:srgbClr val="A1DDE4"/>
                </a:solidFill>
                <a:latin typeface="Aptos" panose="020B0004020202020204" pitchFamily="34" charset="0"/>
              </a:rPr>
              <a:t> </a:t>
            </a:r>
            <a:r>
              <a:rPr lang="en-US" sz="1600">
                <a:solidFill>
                  <a:schemeClr val="bg1"/>
                </a:solidFill>
                <a:latin typeface="Aptos" panose="020B0004020202020204" pitchFamily="34" charset="0"/>
              </a:rPr>
              <a:t>Begin at the center of the chest,</a:t>
            </a:r>
            <a:br>
              <a:rPr lang="en-US" sz="1600">
                <a:solidFill>
                  <a:schemeClr val="bg1"/>
                </a:solidFill>
                <a:latin typeface="Aptos" panose="020B0004020202020204" pitchFamily="34" charset="0"/>
              </a:rPr>
            </a:br>
            <a:r>
              <a:rPr lang="en-US" sz="1600">
                <a:solidFill>
                  <a:schemeClr val="bg1"/>
                </a:solidFill>
                <a:latin typeface="Aptos" panose="020B0004020202020204" pitchFamily="34" charset="0"/>
              </a:rPr>
              <a:t>just below the collarbones, and work outward in horizontal lines.</a:t>
            </a:r>
          </a:p>
          <a:p>
            <a:br>
              <a:rPr lang="en-US" u="sng">
                <a:solidFill>
                  <a:srgbClr val="A1DDE4"/>
                </a:solidFill>
                <a:latin typeface="Aptos" panose="020B0004020202020204" pitchFamily="34" charset="0"/>
              </a:rPr>
            </a:br>
            <a:r>
              <a:rPr lang="en-US" u="sng">
                <a:solidFill>
                  <a:srgbClr val="A1DDE4"/>
                </a:solidFill>
                <a:latin typeface="Aptos" panose="020B0004020202020204" pitchFamily="34" charset="0"/>
              </a:rPr>
              <a:t>Motion &amp; Pressure:</a:t>
            </a:r>
          </a:p>
          <a:p>
            <a:pPr marL="285750" indent="-285750">
              <a:buFont typeface="Arial" panose="020B0604020202020204" pitchFamily="34" charset="0"/>
              <a:buChar char="•"/>
            </a:pPr>
            <a:r>
              <a:rPr lang="en-US" sz="1600">
                <a:solidFill>
                  <a:schemeClr val="bg1"/>
                </a:solidFill>
                <a:latin typeface="Aptos" panose="020B0004020202020204" pitchFamily="34" charset="0"/>
              </a:rPr>
              <a:t>Use horizontal strokes, gliding outward from sternum to shoulders, in stacked rows across</a:t>
            </a:r>
            <a:br>
              <a:rPr lang="en-US" sz="1600">
                <a:solidFill>
                  <a:schemeClr val="bg1"/>
                </a:solidFill>
                <a:latin typeface="Aptos" panose="020B0004020202020204" pitchFamily="34" charset="0"/>
              </a:rPr>
            </a:br>
            <a:r>
              <a:rPr lang="en-US" sz="1600">
                <a:solidFill>
                  <a:schemeClr val="bg1"/>
                </a:solidFill>
                <a:latin typeface="Aptos" panose="020B0004020202020204" pitchFamily="34" charset="0"/>
              </a:rPr>
              <a:t>the upper chest.</a:t>
            </a:r>
          </a:p>
          <a:p>
            <a:pPr marL="285750" indent="-285750">
              <a:buFont typeface="Arial" panose="020B0604020202020204" pitchFamily="34" charset="0"/>
              <a:buChar char="•"/>
            </a:pPr>
            <a:r>
              <a:rPr lang="en-US" sz="1600">
                <a:solidFill>
                  <a:schemeClr val="bg1"/>
                </a:solidFill>
                <a:latin typeface="Aptos" panose="020B0004020202020204" pitchFamily="34" charset="0"/>
              </a:rPr>
              <a:t>Repeat small circular motions over areas of concern (e.g., sun damage, redness, or crepiness).</a:t>
            </a:r>
          </a:p>
          <a:p>
            <a:pPr marL="285750" indent="-285750">
              <a:buFont typeface="Arial" panose="020B0604020202020204" pitchFamily="34" charset="0"/>
              <a:buChar char="•"/>
            </a:pPr>
            <a:r>
              <a:rPr lang="en-US" sz="1600">
                <a:solidFill>
                  <a:schemeClr val="bg1"/>
                </a:solidFill>
                <a:latin typeface="Aptos" panose="020B0004020202020204" pitchFamily="34" charset="0"/>
              </a:rPr>
              <a:t>Maintain medium, even pressure, lifting or gliding between rows.</a:t>
            </a:r>
          </a:p>
          <a:p>
            <a:br>
              <a:rPr lang="en-US" u="sng">
                <a:solidFill>
                  <a:srgbClr val="A1DDE4"/>
                </a:solidFill>
                <a:latin typeface="Aptos" panose="020B0004020202020204" pitchFamily="34" charset="0"/>
              </a:rPr>
            </a:br>
            <a:r>
              <a:rPr lang="en-US" u="sng">
                <a:solidFill>
                  <a:srgbClr val="A1DDE4"/>
                </a:solidFill>
                <a:latin typeface="Aptos" panose="020B0004020202020204" pitchFamily="34" charset="0"/>
              </a:rPr>
              <a:t>Technique Tips:</a:t>
            </a:r>
          </a:p>
          <a:p>
            <a:pPr marL="285750" indent="-285750">
              <a:buFont typeface="Arial" panose="020B0604020202020204" pitchFamily="34" charset="0"/>
              <a:buChar char="•"/>
            </a:pPr>
            <a:r>
              <a:rPr lang="en-US" sz="1600">
                <a:solidFill>
                  <a:schemeClr val="bg1"/>
                </a:solidFill>
                <a:latin typeface="Aptos" panose="020B0004020202020204" pitchFamily="34" charset="0"/>
              </a:rPr>
              <a:t>Use one hand to stabilize tissue if necessary.</a:t>
            </a:r>
          </a:p>
          <a:p>
            <a:pPr marL="285750" indent="-285750">
              <a:buFont typeface="Arial" panose="020B0604020202020204" pitchFamily="34" charset="0"/>
              <a:buChar char="•"/>
            </a:pPr>
            <a:r>
              <a:rPr lang="en-US" sz="1600">
                <a:solidFill>
                  <a:schemeClr val="bg1"/>
                </a:solidFill>
                <a:latin typeface="Aptos" panose="020B0004020202020204" pitchFamily="34" charset="0"/>
              </a:rPr>
              <a:t>Ensure symmetrical application across both sides.</a:t>
            </a:r>
          </a:p>
        </p:txBody>
      </p:sp>
    </p:spTree>
    <p:extLst>
      <p:ext uri="{BB962C8B-B14F-4D97-AF65-F5344CB8AC3E}">
        <p14:creationId xmlns:p14="http://schemas.microsoft.com/office/powerpoint/2010/main" val="22260251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606FE4-F989-40D0-60BA-84176A6BF399}"/>
            </a:ext>
          </a:extLst>
        </p:cNvPr>
        <p:cNvGrpSpPr/>
        <p:nvPr/>
      </p:nvGrpSpPr>
      <p:grpSpPr>
        <a:xfrm>
          <a:off x="0" y="0"/>
          <a:ext cx="0" cy="0"/>
          <a:chOff x="0" y="0"/>
          <a:chExt cx="0" cy="0"/>
        </a:xfrm>
      </p:grpSpPr>
      <p:sp>
        <p:nvSpPr>
          <p:cNvPr id="15" name="TextBox 14">
            <a:extLst>
              <a:ext uri="{FF2B5EF4-FFF2-40B4-BE49-F238E27FC236}">
                <a16:creationId xmlns:a16="http://schemas.microsoft.com/office/drawing/2014/main" id="{C7299272-D430-A838-6425-FCA2D8BA9BBB}"/>
              </a:ext>
            </a:extLst>
          </p:cNvPr>
          <p:cNvSpPr txBox="1"/>
          <p:nvPr/>
        </p:nvSpPr>
        <p:spPr>
          <a:xfrm>
            <a:off x="919979" y="1879573"/>
            <a:ext cx="3111499" cy="2616101"/>
          </a:xfrm>
          <a:prstGeom prst="rect">
            <a:avLst/>
          </a:prstGeom>
          <a:noFill/>
        </p:spPr>
        <p:txBody>
          <a:bodyPr wrap="square" lIns="91440" tIns="45720" rIns="91440" bIns="45720" anchor="t">
            <a:spAutoFit/>
          </a:bodyPr>
          <a:lstStyle/>
          <a:p>
            <a:pPr marL="342900" indent="-342900">
              <a:buAutoNum type="arabicPeriod"/>
            </a:pPr>
            <a:r>
              <a:rPr lang="en-US" b="1" dirty="0">
                <a:solidFill>
                  <a:srgbClr val="A1DDE4"/>
                </a:solidFill>
                <a:latin typeface="Aptos"/>
              </a:rPr>
              <a:t>PREPARATION</a:t>
            </a:r>
          </a:p>
          <a:p>
            <a:pPr marL="342900" indent="-342900">
              <a:buAutoNum type="arabicPeriod"/>
            </a:pPr>
            <a:endParaRPr lang="en-US" b="1" dirty="0">
              <a:solidFill>
                <a:srgbClr val="A1DDE4"/>
              </a:solidFill>
              <a:latin typeface="Aptos"/>
            </a:endParaRPr>
          </a:p>
          <a:p>
            <a:pPr marL="285750" indent="-285750">
              <a:buFont typeface="Arial" panose="020B0604020202020204" pitchFamily="34" charset="0"/>
              <a:buChar char="•"/>
            </a:pPr>
            <a:r>
              <a:rPr lang="en-US" sz="1600" dirty="0">
                <a:solidFill>
                  <a:schemeClr val="bg1"/>
                </a:solidFill>
                <a:latin typeface="Aptos"/>
              </a:rPr>
              <a:t>Cleanse the treatment area if pretreating, with a gentle cleanser or wipe with alcohol.</a:t>
            </a:r>
          </a:p>
          <a:p>
            <a:pPr marL="285750" indent="-285750">
              <a:buFont typeface="Arial" panose="020B0604020202020204" pitchFamily="34" charset="0"/>
              <a:buChar char="•"/>
            </a:pPr>
            <a:endParaRPr lang="en-US" sz="1600" dirty="0">
              <a:solidFill>
                <a:schemeClr val="bg1"/>
              </a:solidFill>
              <a:latin typeface="Aptos"/>
            </a:endParaRPr>
          </a:p>
          <a:p>
            <a:pPr marL="285750" indent="-285750">
              <a:buFont typeface="Arial" panose="020B0604020202020204" pitchFamily="34" charset="0"/>
              <a:buChar char="•"/>
            </a:pPr>
            <a:r>
              <a:rPr lang="en-US" sz="1600" dirty="0">
                <a:solidFill>
                  <a:schemeClr val="bg1"/>
                </a:solidFill>
                <a:latin typeface="Aptos"/>
              </a:rPr>
              <a:t>Apply Glacial Mask or Moisturizer, or create a slip with sterile saline or ultrasound gel</a:t>
            </a:r>
          </a:p>
        </p:txBody>
      </p:sp>
      <p:sp>
        <p:nvSpPr>
          <p:cNvPr id="5" name="AutoShape 2" descr="Image">
            <a:extLst>
              <a:ext uri="{FF2B5EF4-FFF2-40B4-BE49-F238E27FC236}">
                <a16:creationId xmlns:a16="http://schemas.microsoft.com/office/drawing/2014/main" id="{B4266207-2A6D-3339-CCBB-DFB08ED1847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ptos" panose="020B0004020202020204" pitchFamily="34" charset="0"/>
            </a:endParaRPr>
          </a:p>
        </p:txBody>
      </p:sp>
      <p:sp>
        <p:nvSpPr>
          <p:cNvPr id="6" name="Title 1">
            <a:extLst>
              <a:ext uri="{FF2B5EF4-FFF2-40B4-BE49-F238E27FC236}">
                <a16:creationId xmlns:a16="http://schemas.microsoft.com/office/drawing/2014/main" id="{C78D92A2-15ED-1420-9521-830ED0E8B073}"/>
              </a:ext>
            </a:extLst>
          </p:cNvPr>
          <p:cNvSpPr txBox="1">
            <a:spLocks/>
          </p:cNvSpPr>
          <p:nvPr/>
        </p:nvSpPr>
        <p:spPr>
          <a:xfrm>
            <a:off x="410569" y="656575"/>
            <a:ext cx="10340754"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b="0" dirty="0">
                <a:latin typeface="Aptos ExtraBold"/>
                <a:ea typeface="+mn-ea"/>
                <a:cs typeface="+mn-cs"/>
              </a:rPr>
              <a:t>GLACIAL</a:t>
            </a:r>
            <a:r>
              <a:rPr lang="en-US" sz="4300" b="0" dirty="0">
                <a:latin typeface="Aptos" panose="020B0004020202020204" pitchFamily="34" charset="0"/>
                <a:ea typeface="Calibri"/>
                <a:cs typeface="Calibri"/>
              </a:rPr>
              <a:t>® </a:t>
            </a:r>
            <a:r>
              <a:rPr lang="en-US" sz="4300" dirty="0">
                <a:latin typeface="Aptos ExtraBold"/>
                <a:ea typeface="+mn-ea"/>
                <a:cs typeface="+mn-cs"/>
              </a:rPr>
              <a:t>GLIDE TREATMENT OPTIONS: </a:t>
            </a:r>
            <a:r>
              <a:rPr lang="en-US" sz="4300" dirty="0">
                <a:solidFill>
                  <a:srgbClr val="A1DDE4"/>
                </a:solidFill>
                <a:latin typeface="Aptos ExtraBold"/>
                <a:ea typeface="+mn-ea"/>
                <a:cs typeface="+mn-cs"/>
              </a:rPr>
              <a:t>PRE-TREATMENT </a:t>
            </a:r>
            <a:endParaRPr lang="en-US" dirty="0">
              <a:ea typeface="+mn-ea"/>
              <a:cs typeface="+mn-cs"/>
            </a:endParaRPr>
          </a:p>
        </p:txBody>
      </p:sp>
      <p:sp>
        <p:nvSpPr>
          <p:cNvPr id="8" name="TextBox 7">
            <a:extLst>
              <a:ext uri="{FF2B5EF4-FFF2-40B4-BE49-F238E27FC236}">
                <a16:creationId xmlns:a16="http://schemas.microsoft.com/office/drawing/2014/main" id="{DC9A1B26-5E7B-5215-3EB0-1BA141BA0180}"/>
              </a:ext>
            </a:extLst>
          </p:cNvPr>
          <p:cNvSpPr txBox="1"/>
          <p:nvPr/>
        </p:nvSpPr>
        <p:spPr>
          <a:xfrm>
            <a:off x="6076784" y="1879573"/>
            <a:ext cx="4241798" cy="3139321"/>
          </a:xfrm>
          <a:prstGeom prst="rect">
            <a:avLst/>
          </a:prstGeom>
          <a:noFill/>
        </p:spPr>
        <p:txBody>
          <a:bodyPr wrap="square" lIns="91440" tIns="45720" rIns="91440" bIns="45720" anchor="t">
            <a:spAutoFit/>
          </a:bodyPr>
          <a:lstStyle/>
          <a:p>
            <a:r>
              <a:rPr lang="en-US" b="1" dirty="0">
                <a:solidFill>
                  <a:srgbClr val="A1DDE4"/>
                </a:solidFill>
                <a:latin typeface="Aptos"/>
              </a:rPr>
              <a:t>2. PRE-TREATMENT ADD ON</a:t>
            </a:r>
            <a:br>
              <a:rPr lang="en-US" b="1" dirty="0">
                <a:latin typeface="Aptos" panose="020B0004020202020204" pitchFamily="34" charset="0"/>
              </a:rPr>
            </a:br>
            <a:r>
              <a:rPr lang="en-US" i="1" dirty="0">
                <a:solidFill>
                  <a:schemeClr val="bg1"/>
                </a:solidFill>
                <a:latin typeface="Aptos"/>
              </a:rPr>
              <a:t>(5–10 minutes total)</a:t>
            </a:r>
          </a:p>
          <a:p>
            <a:endParaRPr lang="en-US" i="1" dirty="0">
              <a:solidFill>
                <a:schemeClr val="bg1"/>
              </a:solidFill>
              <a:latin typeface="Aptos"/>
            </a:endParaRPr>
          </a:p>
          <a:p>
            <a:r>
              <a:rPr lang="en-US" sz="1600" u="sng" dirty="0">
                <a:solidFill>
                  <a:srgbClr val="A1DDE4"/>
                </a:solidFill>
                <a:latin typeface="Aptos"/>
              </a:rPr>
              <a:t>Motion &amp; Pressure:</a:t>
            </a:r>
          </a:p>
          <a:p>
            <a:pPr marL="285750" indent="-285750">
              <a:buFont typeface="Arial" panose="020B0604020202020204" pitchFamily="34" charset="0"/>
              <a:buChar char="•"/>
            </a:pPr>
            <a:r>
              <a:rPr lang="en-US" sz="1600" dirty="0">
                <a:solidFill>
                  <a:schemeClr val="bg1"/>
                </a:solidFill>
                <a:latin typeface="Aptos"/>
              </a:rPr>
              <a:t>Use the facial glide movements or concentric circles if treating the face, or the appropriate body technique for the treatment area being addressed </a:t>
            </a:r>
          </a:p>
          <a:p>
            <a:pPr marL="285750" indent="-285750">
              <a:buFont typeface="Arial" panose="020B0604020202020204" pitchFamily="34" charset="0"/>
              <a:buChar char="•"/>
            </a:pPr>
            <a:r>
              <a:rPr lang="en-US" sz="1600" dirty="0">
                <a:solidFill>
                  <a:schemeClr val="bg1"/>
                </a:solidFill>
                <a:latin typeface="Aptos"/>
              </a:rPr>
              <a:t>Use medium pressure— allow the weight of the handpiece and the gliding motion</a:t>
            </a:r>
            <a:br>
              <a:rPr lang="en-US" sz="1600" dirty="0">
                <a:latin typeface="Aptos" panose="020B0004020202020204" pitchFamily="34" charset="0"/>
              </a:rPr>
            </a:br>
            <a:r>
              <a:rPr lang="en-US" sz="1600" dirty="0">
                <a:solidFill>
                  <a:schemeClr val="bg1"/>
                </a:solidFill>
                <a:latin typeface="Aptos"/>
              </a:rPr>
              <a:t>to create the pressure</a:t>
            </a:r>
            <a:br>
              <a:rPr lang="en-US" sz="1600" dirty="0">
                <a:latin typeface="Aptos" panose="020B0004020202020204" pitchFamily="34" charset="0"/>
              </a:rPr>
            </a:br>
            <a:endParaRPr lang="en-US" sz="1600" dirty="0">
              <a:solidFill>
                <a:schemeClr val="bg1"/>
              </a:solidFill>
              <a:latin typeface="Aptos" panose="020B0004020202020204" pitchFamily="34" charset="0"/>
            </a:endParaRPr>
          </a:p>
        </p:txBody>
      </p:sp>
    </p:spTree>
    <p:extLst>
      <p:ext uri="{BB962C8B-B14F-4D97-AF65-F5344CB8AC3E}">
        <p14:creationId xmlns:p14="http://schemas.microsoft.com/office/powerpoint/2010/main" val="26251031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413F38-8FBF-2962-5E49-9E3FD74CE404}"/>
            </a:ext>
          </a:extLst>
        </p:cNvPr>
        <p:cNvGrpSpPr/>
        <p:nvPr/>
      </p:nvGrpSpPr>
      <p:grpSpPr>
        <a:xfrm>
          <a:off x="0" y="0"/>
          <a:ext cx="0" cy="0"/>
          <a:chOff x="0" y="0"/>
          <a:chExt cx="0" cy="0"/>
        </a:xfrm>
      </p:grpSpPr>
      <p:sp>
        <p:nvSpPr>
          <p:cNvPr id="15" name="TextBox 14">
            <a:extLst>
              <a:ext uri="{FF2B5EF4-FFF2-40B4-BE49-F238E27FC236}">
                <a16:creationId xmlns:a16="http://schemas.microsoft.com/office/drawing/2014/main" id="{B32E503A-E14D-82BA-95F1-FA2D53BAE3D5}"/>
              </a:ext>
            </a:extLst>
          </p:cNvPr>
          <p:cNvSpPr txBox="1"/>
          <p:nvPr/>
        </p:nvSpPr>
        <p:spPr>
          <a:xfrm>
            <a:off x="919979" y="1691389"/>
            <a:ext cx="4225795" cy="3847207"/>
          </a:xfrm>
          <a:prstGeom prst="rect">
            <a:avLst/>
          </a:prstGeom>
          <a:noFill/>
        </p:spPr>
        <p:txBody>
          <a:bodyPr wrap="square" lIns="91440" tIns="45720" rIns="91440" bIns="45720" anchor="t">
            <a:spAutoFit/>
          </a:bodyPr>
          <a:lstStyle/>
          <a:p>
            <a:r>
              <a:rPr lang="en-US" b="1" dirty="0">
                <a:solidFill>
                  <a:srgbClr val="A1DDE4"/>
                </a:solidFill>
                <a:latin typeface="Aptos"/>
              </a:rPr>
              <a:t>1. PREPARATION</a:t>
            </a:r>
            <a:br>
              <a:rPr lang="en-US" b="1" dirty="0">
                <a:solidFill>
                  <a:srgbClr val="A1DDE4"/>
                </a:solidFill>
                <a:latin typeface="Aptos"/>
              </a:rPr>
            </a:br>
            <a:endParaRPr lang="en-US" b="1" dirty="0">
              <a:solidFill>
                <a:srgbClr val="A1DDE4"/>
              </a:solidFill>
              <a:latin typeface="Aptos"/>
            </a:endParaRPr>
          </a:p>
          <a:p>
            <a:pPr marL="285750" indent="-285750">
              <a:buFont typeface="Arial" panose="020B0604020202020204" pitchFamily="34" charset="0"/>
              <a:buChar char="•"/>
            </a:pPr>
            <a:r>
              <a:rPr lang="en-US" sz="1600" dirty="0">
                <a:solidFill>
                  <a:schemeClr val="bg1"/>
                </a:solidFill>
                <a:latin typeface="Aptos"/>
              </a:rPr>
              <a:t>If treating the face, have the client lie on their back in a comfortable position. </a:t>
            </a:r>
          </a:p>
          <a:p>
            <a:pPr marL="285750" indent="-285750">
              <a:buFont typeface="Arial" panose="020B0604020202020204" pitchFamily="34" charset="0"/>
              <a:buChar char="•"/>
            </a:pPr>
            <a:endParaRPr lang="en-US" sz="1600" dirty="0">
              <a:solidFill>
                <a:schemeClr val="bg1"/>
              </a:solidFill>
              <a:latin typeface="Aptos"/>
            </a:endParaRPr>
          </a:p>
          <a:p>
            <a:pPr marL="285750" indent="-285750">
              <a:buFont typeface="Arial" panose="020B0604020202020204" pitchFamily="34" charset="0"/>
              <a:buChar char="•"/>
            </a:pPr>
            <a:r>
              <a:rPr lang="en-US" sz="1600" dirty="0">
                <a:solidFill>
                  <a:schemeClr val="bg1"/>
                </a:solidFill>
                <a:latin typeface="Aptos"/>
              </a:rPr>
              <a:t>If treating elsewhere on the body, position the client so they are comfortable, and the treatment area is flat and positioned where the practitioner can reach with the handpiece </a:t>
            </a:r>
            <a:endParaRPr lang="en-US" dirty="0">
              <a:solidFill>
                <a:schemeClr val="bg1"/>
              </a:solidFill>
              <a:latin typeface="Aptos" panose="020B0004020202020204" pitchFamily="34" charset="0"/>
              <a:ea typeface="Calibri"/>
              <a:cs typeface="Calibri"/>
            </a:endParaRPr>
          </a:p>
          <a:p>
            <a:pPr marL="285750" indent="-285750">
              <a:buFont typeface="Arial" panose="020B0604020202020204" pitchFamily="34" charset="0"/>
              <a:buChar char="•"/>
            </a:pPr>
            <a:endParaRPr lang="en-US" sz="1600" dirty="0">
              <a:solidFill>
                <a:schemeClr val="bg1"/>
              </a:solidFill>
              <a:latin typeface="Aptos"/>
            </a:endParaRPr>
          </a:p>
          <a:p>
            <a:pPr marL="285750" indent="-285750">
              <a:buFont typeface="Arial" panose="020B0604020202020204" pitchFamily="34" charset="0"/>
              <a:buChar char="•"/>
            </a:pPr>
            <a:r>
              <a:rPr lang="en-US" sz="1600" dirty="0">
                <a:solidFill>
                  <a:schemeClr val="bg1"/>
                </a:solidFill>
                <a:latin typeface="Aptos"/>
              </a:rPr>
              <a:t>Apply an appropriate post-procedure</a:t>
            </a:r>
            <a:br>
              <a:rPr lang="en-US" sz="1600" dirty="0">
                <a:solidFill>
                  <a:schemeClr val="bg1"/>
                </a:solidFill>
                <a:latin typeface="Aptos"/>
              </a:rPr>
            </a:br>
            <a:r>
              <a:rPr lang="en-US" sz="1600" dirty="0">
                <a:solidFill>
                  <a:schemeClr val="bg1"/>
                </a:solidFill>
                <a:latin typeface="Aptos"/>
              </a:rPr>
              <a:t>mask or sheet to the affected skin.</a:t>
            </a:r>
            <a:br>
              <a:rPr lang="en-US" sz="1600" dirty="0">
                <a:solidFill>
                  <a:schemeClr val="bg1"/>
                </a:solidFill>
                <a:latin typeface="Aptos"/>
              </a:rPr>
            </a:br>
            <a:r>
              <a:rPr lang="en-US" sz="1600" dirty="0">
                <a:solidFill>
                  <a:schemeClr val="bg1"/>
                </a:solidFill>
                <a:latin typeface="Aptos"/>
              </a:rPr>
              <a:t>Bio-cellulose masks work well and provide a gentle glide over compromised skin</a:t>
            </a:r>
          </a:p>
        </p:txBody>
      </p:sp>
      <p:sp>
        <p:nvSpPr>
          <p:cNvPr id="5" name="Title 1">
            <a:extLst>
              <a:ext uri="{FF2B5EF4-FFF2-40B4-BE49-F238E27FC236}">
                <a16:creationId xmlns:a16="http://schemas.microsoft.com/office/drawing/2014/main" id="{2C976EC5-7D68-E16B-23BA-CCCD09F4F87C}"/>
              </a:ext>
            </a:extLst>
          </p:cNvPr>
          <p:cNvSpPr txBox="1">
            <a:spLocks/>
          </p:cNvSpPr>
          <p:nvPr/>
        </p:nvSpPr>
        <p:spPr>
          <a:xfrm>
            <a:off x="410569" y="656575"/>
            <a:ext cx="10463050"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b="0" dirty="0">
                <a:latin typeface="Aptos ExtraBold"/>
                <a:ea typeface="+mn-ea"/>
                <a:cs typeface="+mn-cs"/>
              </a:rPr>
              <a:t>GLACIAL</a:t>
            </a:r>
            <a:r>
              <a:rPr lang="en-US" sz="4300" b="0" dirty="0">
                <a:latin typeface="Aptos" panose="020B0004020202020204" pitchFamily="34" charset="0"/>
                <a:ea typeface="Calibri"/>
                <a:cs typeface="Calibri"/>
              </a:rPr>
              <a:t>® </a:t>
            </a:r>
            <a:r>
              <a:rPr lang="en-US" sz="4300" dirty="0">
                <a:latin typeface="Aptos ExtraBold"/>
                <a:ea typeface="+mn-ea"/>
                <a:cs typeface="+mn-cs"/>
              </a:rPr>
              <a:t>GLIDE TREATMENT OPTIONS: </a:t>
            </a:r>
            <a:r>
              <a:rPr lang="en-US" sz="4300" dirty="0">
                <a:solidFill>
                  <a:srgbClr val="A1DDE4"/>
                </a:solidFill>
                <a:latin typeface="Aptos ExtraBold"/>
                <a:ea typeface="+mn-ea"/>
                <a:cs typeface="+mn-cs"/>
              </a:rPr>
              <a:t>POST-TREATMENT </a:t>
            </a:r>
            <a:endParaRPr lang="en-US" dirty="0">
              <a:ea typeface="+mn-ea"/>
              <a:cs typeface="+mn-cs"/>
            </a:endParaRPr>
          </a:p>
        </p:txBody>
      </p:sp>
      <p:sp>
        <p:nvSpPr>
          <p:cNvPr id="6" name="TextBox 5">
            <a:extLst>
              <a:ext uri="{FF2B5EF4-FFF2-40B4-BE49-F238E27FC236}">
                <a16:creationId xmlns:a16="http://schemas.microsoft.com/office/drawing/2014/main" id="{98E39690-297D-EEAB-0CBD-42D7C65F04DE}"/>
              </a:ext>
            </a:extLst>
          </p:cNvPr>
          <p:cNvSpPr txBox="1"/>
          <p:nvPr/>
        </p:nvSpPr>
        <p:spPr>
          <a:xfrm>
            <a:off x="6092787" y="1691389"/>
            <a:ext cx="4225795" cy="4616648"/>
          </a:xfrm>
          <a:prstGeom prst="rect">
            <a:avLst/>
          </a:prstGeom>
          <a:noFill/>
        </p:spPr>
        <p:txBody>
          <a:bodyPr wrap="square">
            <a:spAutoFit/>
          </a:bodyPr>
          <a:lstStyle/>
          <a:p>
            <a:pPr>
              <a:buNone/>
            </a:pPr>
            <a:r>
              <a:rPr lang="en-US" b="1" dirty="0">
                <a:solidFill>
                  <a:srgbClr val="A1DDE4"/>
                </a:solidFill>
                <a:latin typeface="Aptos" panose="020B0004020202020204" pitchFamily="34" charset="0"/>
              </a:rPr>
              <a:t>2. POST TREATMENT ADD ON</a:t>
            </a:r>
          </a:p>
          <a:p>
            <a:pPr>
              <a:buNone/>
            </a:pPr>
            <a:r>
              <a:rPr lang="en-US" i="1" dirty="0">
                <a:solidFill>
                  <a:schemeClr val="bg1"/>
                </a:solidFill>
                <a:latin typeface="Aptos" panose="020B0004020202020204" pitchFamily="34" charset="0"/>
              </a:rPr>
              <a:t>(5–10 minutes total)</a:t>
            </a:r>
            <a:br>
              <a:rPr lang="en-US" i="1" dirty="0">
                <a:solidFill>
                  <a:schemeClr val="bg1"/>
                </a:solidFill>
                <a:latin typeface="Aptos" panose="020B0004020202020204" pitchFamily="34" charset="0"/>
              </a:rPr>
            </a:br>
            <a:endParaRPr lang="en-US" i="1" dirty="0">
              <a:solidFill>
                <a:schemeClr val="bg1"/>
              </a:solidFill>
              <a:latin typeface="Aptos" panose="020B0004020202020204" pitchFamily="34" charset="0"/>
            </a:endParaRPr>
          </a:p>
          <a:p>
            <a:pPr>
              <a:buNone/>
            </a:pPr>
            <a:r>
              <a:rPr lang="en-US" sz="1600" u="sng" dirty="0">
                <a:solidFill>
                  <a:srgbClr val="A1DDE4"/>
                </a:solidFill>
                <a:latin typeface="Aptos" panose="020B0004020202020204" pitchFamily="34" charset="0"/>
              </a:rPr>
              <a:t>Position: </a:t>
            </a:r>
            <a:r>
              <a:rPr lang="en-US" sz="1600" dirty="0">
                <a:solidFill>
                  <a:schemeClr val="bg1"/>
                </a:solidFill>
                <a:latin typeface="Aptos" panose="020B0004020202020204" pitchFamily="34" charset="0"/>
              </a:rPr>
              <a:t>gently begin the treatment by starting in the area of concern, you can focus your time in this area or treat the full face or body part being addressed.</a:t>
            </a:r>
            <a:br>
              <a:rPr lang="en-US" sz="1600" dirty="0">
                <a:solidFill>
                  <a:schemeClr val="bg1"/>
                </a:solidFill>
                <a:latin typeface="Aptos" panose="020B0004020202020204" pitchFamily="34" charset="0"/>
              </a:rPr>
            </a:br>
            <a:endParaRPr lang="en-US" sz="1600" dirty="0">
              <a:solidFill>
                <a:schemeClr val="bg1"/>
              </a:solidFill>
              <a:latin typeface="Aptos" panose="020B0004020202020204" pitchFamily="34" charset="0"/>
            </a:endParaRPr>
          </a:p>
          <a:p>
            <a:pPr>
              <a:buNone/>
            </a:pPr>
            <a:r>
              <a:rPr lang="en-US" sz="1600" u="sng" dirty="0">
                <a:solidFill>
                  <a:srgbClr val="A1DDE4"/>
                </a:solidFill>
                <a:latin typeface="Aptos" panose="020B0004020202020204" pitchFamily="34" charset="0"/>
              </a:rPr>
              <a:t>Motion &amp; Pressure:</a:t>
            </a:r>
          </a:p>
          <a:p>
            <a:pPr marL="285750" indent="-285750">
              <a:buFont typeface="Arial" panose="020B0604020202020204" pitchFamily="34" charset="0"/>
              <a:buChar char="•"/>
            </a:pPr>
            <a:r>
              <a:rPr lang="en-US" sz="1600" dirty="0">
                <a:solidFill>
                  <a:schemeClr val="bg1"/>
                </a:solidFill>
                <a:latin typeface="Aptos" panose="020B0004020202020204" pitchFamily="34" charset="0"/>
              </a:rPr>
              <a:t>Use the facial glide movements if treating the face or the appropriate body technique for the treatment area being addressed </a:t>
            </a:r>
          </a:p>
          <a:p>
            <a:pPr marL="285750" indent="-285750">
              <a:buFont typeface="Arial" panose="020B0604020202020204" pitchFamily="34" charset="0"/>
              <a:buChar char="•"/>
            </a:pPr>
            <a:r>
              <a:rPr lang="en-US" sz="1600" dirty="0">
                <a:solidFill>
                  <a:schemeClr val="bg1"/>
                </a:solidFill>
                <a:latin typeface="Aptos" panose="020B0004020202020204" pitchFamily="34" charset="0"/>
              </a:rPr>
              <a:t>Use light pressure—use only the weight of the handpiece </a:t>
            </a:r>
            <a:br>
              <a:rPr lang="en-US" sz="1600" dirty="0">
                <a:solidFill>
                  <a:schemeClr val="bg1"/>
                </a:solidFill>
                <a:latin typeface="Aptos" panose="020B0004020202020204" pitchFamily="34" charset="0"/>
              </a:rPr>
            </a:br>
            <a:endParaRPr lang="en-US" sz="1600" dirty="0">
              <a:solidFill>
                <a:schemeClr val="bg1"/>
              </a:solidFill>
              <a:latin typeface="Aptos" panose="020B0004020202020204" pitchFamily="34" charset="0"/>
            </a:endParaRPr>
          </a:p>
          <a:p>
            <a:r>
              <a:rPr lang="en-US" sz="1600" u="sng" dirty="0">
                <a:solidFill>
                  <a:srgbClr val="A1DDE4"/>
                </a:solidFill>
                <a:latin typeface="Aptos" panose="020B0004020202020204" pitchFamily="34" charset="0"/>
              </a:rPr>
              <a:t>Technique Tips:</a:t>
            </a:r>
          </a:p>
          <a:p>
            <a:pPr marL="285750" indent="-285750">
              <a:buFont typeface="Arial" panose="020B0604020202020204" pitchFamily="34" charset="0"/>
              <a:buChar char="•"/>
            </a:pPr>
            <a:r>
              <a:rPr lang="en-US" sz="1600" dirty="0">
                <a:solidFill>
                  <a:schemeClr val="bg1"/>
                </a:solidFill>
                <a:latin typeface="Aptos" panose="020B0004020202020204" pitchFamily="34" charset="0"/>
              </a:rPr>
              <a:t>Keep the handpiece flat against the skin.</a:t>
            </a:r>
          </a:p>
          <a:p>
            <a:pPr marL="285750" indent="-285750">
              <a:buFont typeface="Arial" panose="020B0604020202020204" pitchFamily="34" charset="0"/>
              <a:buChar char="•"/>
            </a:pPr>
            <a:r>
              <a:rPr lang="en-US" sz="1600" dirty="0">
                <a:solidFill>
                  <a:schemeClr val="bg1"/>
                </a:solidFill>
                <a:latin typeface="Aptos" panose="020B0004020202020204" pitchFamily="34" charset="0"/>
              </a:rPr>
              <a:t>Move slowly and consistently</a:t>
            </a:r>
          </a:p>
        </p:txBody>
      </p:sp>
    </p:spTree>
    <p:extLst>
      <p:ext uri="{BB962C8B-B14F-4D97-AF65-F5344CB8AC3E}">
        <p14:creationId xmlns:p14="http://schemas.microsoft.com/office/powerpoint/2010/main" val="42637588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C7C9CC8-0AC8-57F0-554A-D47D632F9163}"/>
              </a:ext>
            </a:extLst>
          </p:cNvPr>
          <p:cNvSpPr txBox="1">
            <a:spLocks/>
          </p:cNvSpPr>
          <p:nvPr/>
        </p:nvSpPr>
        <p:spPr>
          <a:xfrm>
            <a:off x="410569" y="656575"/>
            <a:ext cx="10838002"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dirty="0">
                <a:latin typeface="Aptos ExtraBold" panose="020B0004020202020204" pitchFamily="34" charset="0"/>
              </a:rPr>
              <a:t>BENEFITS OF COLD </a:t>
            </a:r>
            <a:r>
              <a:rPr lang="en-US" sz="4300" dirty="0">
                <a:solidFill>
                  <a:srgbClr val="A1DDE4"/>
                </a:solidFill>
                <a:latin typeface="Aptos ExtraBold" panose="020B0004020202020204" pitchFamily="34" charset="0"/>
                <a:ea typeface="+mn-ea"/>
                <a:cs typeface="+mn-cs"/>
              </a:rPr>
              <a:t>POST-TREATMENTS</a:t>
            </a:r>
          </a:p>
        </p:txBody>
      </p:sp>
      <p:graphicFrame>
        <p:nvGraphicFramePr>
          <p:cNvPr id="5" name="Table 4">
            <a:extLst>
              <a:ext uri="{FF2B5EF4-FFF2-40B4-BE49-F238E27FC236}">
                <a16:creationId xmlns:a16="http://schemas.microsoft.com/office/drawing/2014/main" id="{2348CA14-0D3C-21B1-3CDA-15A52A913326}"/>
              </a:ext>
            </a:extLst>
          </p:cNvPr>
          <p:cNvGraphicFramePr>
            <a:graphicFrameLocks noGrp="1"/>
          </p:cNvGraphicFramePr>
          <p:nvPr>
            <p:extLst>
              <p:ext uri="{D42A27DB-BD31-4B8C-83A1-F6EECF244321}">
                <p14:modId xmlns:p14="http://schemas.microsoft.com/office/powerpoint/2010/main" val="3181666293"/>
              </p:ext>
            </p:extLst>
          </p:nvPr>
        </p:nvGraphicFramePr>
        <p:xfrm>
          <a:off x="415999" y="1569299"/>
          <a:ext cx="11470216" cy="4032210"/>
        </p:xfrm>
        <a:graphic>
          <a:graphicData uri="http://schemas.openxmlformats.org/drawingml/2006/table">
            <a:tbl>
              <a:tblPr bandRow="1">
                <a:tableStyleId>{5C22544A-7EE6-4342-B048-85BDC9FD1C3A}</a:tableStyleId>
              </a:tblPr>
              <a:tblGrid>
                <a:gridCol w="1938894">
                  <a:extLst>
                    <a:ext uri="{9D8B030D-6E8A-4147-A177-3AD203B41FA5}">
                      <a16:colId xmlns:a16="http://schemas.microsoft.com/office/drawing/2014/main" val="3439693591"/>
                    </a:ext>
                  </a:extLst>
                </a:gridCol>
                <a:gridCol w="3112971">
                  <a:extLst>
                    <a:ext uri="{9D8B030D-6E8A-4147-A177-3AD203B41FA5}">
                      <a16:colId xmlns:a16="http://schemas.microsoft.com/office/drawing/2014/main" val="2240691956"/>
                    </a:ext>
                  </a:extLst>
                </a:gridCol>
                <a:gridCol w="3322715">
                  <a:extLst>
                    <a:ext uri="{9D8B030D-6E8A-4147-A177-3AD203B41FA5}">
                      <a16:colId xmlns:a16="http://schemas.microsoft.com/office/drawing/2014/main" val="1731608822"/>
                    </a:ext>
                  </a:extLst>
                </a:gridCol>
                <a:gridCol w="3095636">
                  <a:extLst>
                    <a:ext uri="{9D8B030D-6E8A-4147-A177-3AD203B41FA5}">
                      <a16:colId xmlns:a16="http://schemas.microsoft.com/office/drawing/2014/main" val="4216235626"/>
                    </a:ext>
                  </a:extLst>
                </a:gridCol>
              </a:tblGrid>
              <a:tr h="703377">
                <a:tc>
                  <a:txBody>
                    <a:bodyPr/>
                    <a:lstStyle/>
                    <a:p>
                      <a:pPr lvl="0"/>
                      <a:r>
                        <a:rPr lang="en-US" sz="1600" b="1" dirty="0">
                          <a:solidFill>
                            <a:srgbClr val="090F44"/>
                          </a:solidFill>
                          <a:latin typeface="Aptos" panose="020B0004020202020204" pitchFamily="34" charset="0"/>
                        </a:rPr>
                        <a:t>   TREATMENT</a:t>
                      </a:r>
                      <a:endParaRPr lang="en-US" sz="1600" dirty="0">
                        <a:solidFill>
                          <a:srgbClr val="090F44"/>
                        </a:solidFill>
                        <a:latin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9DDBE5"/>
                    </a:solidFill>
                  </a:tcPr>
                </a:tc>
                <a:tc>
                  <a:txBody>
                    <a:bodyPr/>
                    <a:lstStyle/>
                    <a:p>
                      <a:pPr algn="ctr"/>
                      <a:r>
                        <a:rPr lang="en-US" sz="1600" b="1" dirty="0">
                          <a:solidFill>
                            <a:schemeClr val="bg1"/>
                          </a:solidFill>
                          <a:latin typeface="Aptos" panose="020B0004020202020204" pitchFamily="34" charset="0"/>
                        </a:rPr>
                        <a:t>Post-Laser</a:t>
                      </a:r>
                      <a:endParaRPr lang="en-US" sz="1600" dirty="0">
                        <a:solidFill>
                          <a:schemeClr val="bg1"/>
                        </a:solidFill>
                        <a:latin typeface="Aptos" panose="020B0004020202020204" pitchFamily="34" charset="0"/>
                      </a:endParaRPr>
                    </a:p>
                    <a:p>
                      <a:pPr lvl="0" algn="ctr">
                        <a:buNone/>
                      </a:pPr>
                      <a:r>
                        <a:rPr lang="en-US" sz="1050" b="1" dirty="0">
                          <a:solidFill>
                            <a:schemeClr val="bg1"/>
                          </a:solidFill>
                          <a:latin typeface="Aptos" panose="020B0004020202020204" pitchFamily="34" charset="0"/>
                        </a:rPr>
                        <a:t> (</a:t>
                      </a:r>
                      <a:r>
                        <a:rPr lang="en-US" sz="1200" b="0" i="0" u="none" strike="noStrike" noProof="0" dirty="0">
                          <a:solidFill>
                            <a:schemeClr val="bg1"/>
                          </a:solidFill>
                          <a:latin typeface="Aptos" panose="020B0004020202020204" pitchFamily="34" charset="0"/>
                        </a:rPr>
                        <a:t>controlled damage to stimulate</a:t>
                      </a:r>
                    </a:p>
                    <a:p>
                      <a:pPr lvl="0" algn="ctr">
                        <a:buNone/>
                      </a:pPr>
                      <a:r>
                        <a:rPr lang="en-US" sz="1200" b="0" i="0" u="none" strike="noStrike" noProof="0" dirty="0">
                          <a:solidFill>
                            <a:schemeClr val="bg1"/>
                          </a:solidFill>
                          <a:latin typeface="Aptos" panose="020B0004020202020204" pitchFamily="34" charset="0"/>
                        </a:rPr>
                        <a:t>skin regeneration)</a:t>
                      </a:r>
                      <a:endParaRPr lang="en-US" sz="1050" dirty="0">
                        <a:solidFill>
                          <a:schemeClr val="bg1"/>
                        </a:solidFill>
                        <a:latin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90F44"/>
                    </a:solidFill>
                  </a:tcPr>
                </a:tc>
                <a:tc>
                  <a:txBody>
                    <a:bodyPr/>
                    <a:lstStyle/>
                    <a:p>
                      <a:pPr algn="ctr"/>
                      <a:r>
                        <a:rPr lang="en-US" sz="1600" b="1" dirty="0">
                          <a:solidFill>
                            <a:schemeClr val="bg1"/>
                          </a:solidFill>
                          <a:latin typeface="Aptos" panose="020B0004020202020204" pitchFamily="34" charset="0"/>
                        </a:rPr>
                        <a:t>Post-Microneedling</a:t>
                      </a:r>
                    </a:p>
                    <a:p>
                      <a:pPr lvl="0" algn="ctr">
                        <a:buNone/>
                      </a:pPr>
                      <a:r>
                        <a:rPr lang="en-US" sz="1200" b="1" dirty="0">
                          <a:solidFill>
                            <a:schemeClr val="bg1"/>
                          </a:solidFill>
                          <a:latin typeface="Aptos" panose="020B0004020202020204" pitchFamily="34" charset="0"/>
                        </a:rPr>
                        <a:t>(</a:t>
                      </a:r>
                      <a:r>
                        <a:rPr lang="en-US" sz="1200" b="0" i="0" u="none" strike="noStrike" noProof="0" dirty="0">
                          <a:solidFill>
                            <a:schemeClr val="bg1"/>
                          </a:solidFill>
                          <a:latin typeface="Aptos" panose="020B0004020202020204" pitchFamily="34" charset="0"/>
                        </a:rPr>
                        <a:t>creates tiny controlled injuries</a:t>
                      </a:r>
                    </a:p>
                    <a:p>
                      <a:pPr lvl="0" algn="ctr">
                        <a:buNone/>
                      </a:pPr>
                      <a:r>
                        <a:rPr lang="en-US" sz="1200" b="0" i="0" u="none" strike="noStrike" noProof="0" dirty="0">
                          <a:solidFill>
                            <a:schemeClr val="bg1"/>
                          </a:solidFill>
                          <a:latin typeface="Aptos" panose="020B0004020202020204" pitchFamily="34" charset="0"/>
                        </a:rPr>
                        <a:t>to stimulate collagen)</a:t>
                      </a:r>
                      <a:endParaRPr lang="en-US" sz="1200" b="1" dirty="0">
                        <a:solidFill>
                          <a:schemeClr val="bg1"/>
                        </a:solidFill>
                        <a:latin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90F44"/>
                    </a:solidFill>
                  </a:tcPr>
                </a:tc>
                <a:tc>
                  <a:txBody>
                    <a:bodyPr/>
                    <a:lstStyle/>
                    <a:p>
                      <a:pPr algn="ctr"/>
                      <a:r>
                        <a:rPr lang="en-US" sz="1600" b="1">
                          <a:solidFill>
                            <a:schemeClr val="bg1"/>
                          </a:solidFill>
                          <a:latin typeface="Aptos" panose="020B0004020202020204" pitchFamily="34" charset="0"/>
                        </a:rPr>
                        <a:t>Post-Radiofrequency</a:t>
                      </a:r>
                    </a:p>
                    <a:p>
                      <a:pPr lvl="0" algn="ctr">
                        <a:buNone/>
                      </a:pPr>
                      <a:r>
                        <a:rPr lang="en-US" sz="1200" b="1">
                          <a:solidFill>
                            <a:schemeClr val="bg1"/>
                          </a:solidFill>
                          <a:latin typeface="Aptos" panose="020B0004020202020204" pitchFamily="34" charset="0"/>
                        </a:rPr>
                        <a:t>(</a:t>
                      </a:r>
                      <a:r>
                        <a:rPr lang="en-US" sz="1200" b="0" i="0" u="none" strike="noStrike" noProof="0">
                          <a:solidFill>
                            <a:schemeClr val="bg1"/>
                          </a:solidFill>
                          <a:latin typeface="Aptos" panose="020B0004020202020204" pitchFamily="34" charset="0"/>
                        </a:rPr>
                        <a:t>heats the skin to stimulate </a:t>
                      </a:r>
                    </a:p>
                    <a:p>
                      <a:pPr lvl="0" algn="ctr">
                        <a:buNone/>
                      </a:pPr>
                      <a:r>
                        <a:rPr lang="en-US" sz="1200" b="0" i="0" u="none" strike="noStrike" noProof="0">
                          <a:solidFill>
                            <a:schemeClr val="bg1"/>
                          </a:solidFill>
                          <a:latin typeface="Aptos" panose="020B0004020202020204" pitchFamily="34" charset="0"/>
                        </a:rPr>
                        <a:t>collagen production</a:t>
                      </a:r>
                      <a:r>
                        <a:rPr lang="en-US" sz="1050" b="0" i="0" u="none" strike="noStrike" noProof="0">
                          <a:solidFill>
                            <a:schemeClr val="bg1"/>
                          </a:solidFill>
                          <a:latin typeface="Aptos" panose="020B0004020202020204" pitchFamily="34" charset="0"/>
                        </a:rPr>
                        <a:t>)</a:t>
                      </a:r>
                      <a:endParaRPr lang="en-US" sz="1050" b="1">
                        <a:solidFill>
                          <a:schemeClr val="bg1"/>
                        </a:solidFill>
                        <a:latin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90F44"/>
                    </a:solidFill>
                  </a:tcPr>
                </a:tc>
                <a:extLst>
                  <a:ext uri="{0D108BD9-81ED-4DB2-BD59-A6C34878D82A}">
                    <a16:rowId xmlns:a16="http://schemas.microsoft.com/office/drawing/2014/main" val="1580187454"/>
                  </a:ext>
                </a:extLst>
              </a:tr>
              <a:tr h="789523">
                <a:tc>
                  <a:txBody>
                    <a:bodyPr/>
                    <a:lstStyle/>
                    <a:p>
                      <a:pPr lvl="0"/>
                      <a:r>
                        <a:rPr lang="en-US" sz="1600" b="1" dirty="0">
                          <a:solidFill>
                            <a:srgbClr val="090F44"/>
                          </a:solidFill>
                          <a:latin typeface="Aptos" panose="020B0004020202020204" pitchFamily="34" charset="0"/>
                        </a:rPr>
                        <a:t>   CALMS THE</a:t>
                      </a:r>
                    </a:p>
                    <a:p>
                      <a:pPr lvl="0"/>
                      <a:r>
                        <a:rPr lang="en-US" sz="1600" b="1" dirty="0">
                          <a:solidFill>
                            <a:srgbClr val="090F44"/>
                          </a:solidFill>
                          <a:latin typeface="Aptos" panose="020B0004020202020204" pitchFamily="34" charset="0"/>
                        </a:rPr>
                        <a:t>   SKIN</a:t>
                      </a:r>
                      <a:endParaRPr lang="en-US" sz="1600" dirty="0">
                        <a:solidFill>
                          <a:srgbClr val="090F44"/>
                        </a:solidFill>
                        <a:latin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9DDBE5"/>
                    </a:solidFill>
                  </a:tcPr>
                </a:tc>
                <a:tc>
                  <a:txBody>
                    <a:bodyPr/>
                    <a:lstStyle/>
                    <a:p>
                      <a:pPr algn="ctr"/>
                      <a:r>
                        <a:rPr lang="en-US" sz="1100" b="0" i="0" u="none" strike="noStrike" noProof="0" dirty="0">
                          <a:solidFill>
                            <a:schemeClr val="bg1"/>
                          </a:solidFill>
                          <a:latin typeface="Aptos" panose="020B0004020202020204" pitchFamily="34" charset="0"/>
                        </a:rPr>
                        <a:t>Cold therapy removes excess heat</a:t>
                      </a:r>
                      <a:r>
                        <a:rPr lang="en-US" sz="1100" b="0" dirty="0">
                          <a:solidFill>
                            <a:schemeClr val="bg1"/>
                          </a:solidFill>
                          <a:latin typeface="Aptos" panose="020B0004020202020204" pitchFamily="34" charset="0"/>
                        </a:rPr>
                        <a:t>, reducing prolonged redness and swelling</a:t>
                      </a:r>
                      <a:r>
                        <a:rPr lang="en-US" sz="1100" b="0" i="0" u="none" strike="noStrike" noProof="0" dirty="0">
                          <a:solidFill>
                            <a:schemeClr val="bg1"/>
                          </a:solidFill>
                          <a:latin typeface="Aptos" panose="020B0004020202020204" pitchFamily="34" charset="0"/>
                        </a:rPr>
                        <a:t> early, ensuring</a:t>
                      </a:r>
                    </a:p>
                    <a:p>
                      <a:pPr algn="ctr"/>
                      <a:r>
                        <a:rPr lang="en-US" sz="1100" b="0" i="0" u="none" strike="noStrike" noProof="0" dirty="0">
                          <a:solidFill>
                            <a:schemeClr val="bg1"/>
                          </a:solidFill>
                          <a:latin typeface="Aptos" panose="020B0004020202020204" pitchFamily="34" charset="0"/>
                        </a:rPr>
                        <a:t>it doesn’t persist and affect results.</a:t>
                      </a:r>
                      <a:endParaRPr lang="en-US" sz="1100" b="0" dirty="0">
                        <a:solidFill>
                          <a:schemeClr val="bg1"/>
                        </a:solidFill>
                        <a:latin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90F44"/>
                    </a:solidFill>
                  </a:tcPr>
                </a:tc>
                <a:tc>
                  <a:txBody>
                    <a:bodyPr/>
                    <a:lstStyle/>
                    <a:p>
                      <a:pPr marL="0" marR="0" indent="0" algn="ctr">
                        <a:lnSpc>
                          <a:spcPct val="100000"/>
                        </a:lnSpc>
                        <a:spcBef>
                          <a:spcPts val="0"/>
                        </a:spcBef>
                        <a:spcAft>
                          <a:spcPts val="0"/>
                        </a:spcAft>
                        <a:buClr>
                          <a:srgbClr val="000000"/>
                        </a:buClr>
                        <a:buFont typeface="Arial,Sans-Serif"/>
                        <a:buNone/>
                      </a:pPr>
                      <a:r>
                        <a:rPr lang="en-US" sz="1100" b="0" dirty="0">
                          <a:solidFill>
                            <a:schemeClr val="bg1"/>
                          </a:solidFill>
                          <a:latin typeface="Aptos" panose="020B0004020202020204" pitchFamily="34" charset="0"/>
                        </a:rPr>
                        <a:t>Promotes faster recovery</a:t>
                      </a:r>
                      <a:r>
                        <a:rPr lang="en-US" sz="1100" b="0" i="0" u="none" strike="noStrike" noProof="0" dirty="0">
                          <a:solidFill>
                            <a:schemeClr val="bg1"/>
                          </a:solidFill>
                          <a:latin typeface="Aptos" panose="020B0004020202020204" pitchFamily="34" charset="0"/>
                        </a:rPr>
                        <a:t>, keeping the</a:t>
                      </a:r>
                    </a:p>
                    <a:p>
                      <a:pPr marL="0" marR="0" indent="0" algn="ctr">
                        <a:lnSpc>
                          <a:spcPct val="100000"/>
                        </a:lnSpc>
                        <a:spcBef>
                          <a:spcPts val="0"/>
                        </a:spcBef>
                        <a:spcAft>
                          <a:spcPts val="0"/>
                        </a:spcAft>
                        <a:buClr>
                          <a:srgbClr val="000000"/>
                        </a:buClr>
                        <a:buFont typeface="Arial,Sans-Serif"/>
                        <a:buNone/>
                      </a:pPr>
                      <a:r>
                        <a:rPr lang="en-US" sz="1100" b="0" i="0" u="none" strike="noStrike" noProof="0" dirty="0">
                          <a:solidFill>
                            <a:schemeClr val="bg1"/>
                          </a:solidFill>
                          <a:latin typeface="Aptos" panose="020B0004020202020204" pitchFamily="34" charset="0"/>
                        </a:rPr>
                        <a:t>healing process on track.</a:t>
                      </a:r>
                      <a:endParaRPr lang="en-US" sz="1100" b="0" i="0" u="none" strike="noStrike" noProof="0" dirty="0">
                        <a:solidFill>
                          <a:srgbClr val="000000"/>
                        </a:solidFill>
                        <a:latin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90F44"/>
                    </a:solidFill>
                  </a:tcPr>
                </a:tc>
                <a:tc>
                  <a:txBody>
                    <a:bodyPr/>
                    <a:lstStyle/>
                    <a:p>
                      <a:pPr marL="0" marR="0" indent="0" algn="ctr">
                        <a:lnSpc>
                          <a:spcPct val="100000"/>
                        </a:lnSpc>
                        <a:spcBef>
                          <a:spcPts val="0"/>
                        </a:spcBef>
                        <a:spcAft>
                          <a:spcPts val="0"/>
                        </a:spcAft>
                        <a:buClr>
                          <a:srgbClr val="000000"/>
                        </a:buClr>
                        <a:buFont typeface="Arial,Sans-Serif"/>
                        <a:buNone/>
                      </a:pPr>
                      <a:r>
                        <a:rPr lang="en-US" sz="1100" b="0" i="0" u="none" strike="noStrike" noProof="0" dirty="0">
                          <a:solidFill>
                            <a:schemeClr val="bg1"/>
                          </a:solidFill>
                          <a:latin typeface="Aptos" panose="020B0004020202020204" pitchFamily="34" charset="0"/>
                        </a:rPr>
                        <a:t>Cold therapy reduces skin irritation, accelerating skin recovery</a:t>
                      </a:r>
                      <a:endParaRPr lang="en-US" sz="1100" b="0" i="0" u="none" strike="noStrike" noProof="0" dirty="0">
                        <a:solidFill>
                          <a:srgbClr val="000000"/>
                        </a:solidFill>
                        <a:latin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90F44"/>
                    </a:solidFill>
                  </a:tcPr>
                </a:tc>
                <a:extLst>
                  <a:ext uri="{0D108BD9-81ED-4DB2-BD59-A6C34878D82A}">
                    <a16:rowId xmlns:a16="http://schemas.microsoft.com/office/drawing/2014/main" val="3359333163"/>
                  </a:ext>
                </a:extLst>
              </a:tr>
              <a:tr h="795954">
                <a:tc>
                  <a:txBody>
                    <a:bodyPr/>
                    <a:lstStyle/>
                    <a:p>
                      <a:pPr lvl="0"/>
                      <a:r>
                        <a:rPr lang="en-US" sz="1600" b="1" dirty="0">
                          <a:solidFill>
                            <a:srgbClr val="090F44"/>
                          </a:solidFill>
                          <a:latin typeface="Aptos" panose="020B0004020202020204" pitchFamily="34" charset="0"/>
                        </a:rPr>
                        <a:t>   PROVIDES  </a:t>
                      </a:r>
                      <a:br>
                        <a:rPr lang="en-US" sz="1600" b="1" dirty="0">
                          <a:solidFill>
                            <a:srgbClr val="090F44"/>
                          </a:solidFill>
                          <a:latin typeface="Aptos" panose="020B0004020202020204" pitchFamily="34" charset="0"/>
                        </a:rPr>
                      </a:br>
                      <a:r>
                        <a:rPr lang="en-US" sz="1600" b="1" dirty="0">
                          <a:solidFill>
                            <a:srgbClr val="090F44"/>
                          </a:solidFill>
                          <a:latin typeface="Aptos" panose="020B0004020202020204" pitchFamily="34" charset="0"/>
                        </a:rPr>
                        <a:t>   IMMEDIATE    </a:t>
                      </a:r>
                    </a:p>
                    <a:p>
                      <a:pPr lvl="0"/>
                      <a:r>
                        <a:rPr lang="en-US" sz="1600" b="1" dirty="0">
                          <a:solidFill>
                            <a:srgbClr val="090F44"/>
                          </a:solidFill>
                          <a:latin typeface="Aptos" panose="020B0004020202020204" pitchFamily="34" charset="0"/>
                        </a:rPr>
                        <a:t>   RELIEF</a:t>
                      </a:r>
                      <a:endParaRPr lang="en-US" sz="1600" dirty="0">
                        <a:solidFill>
                          <a:srgbClr val="090F44"/>
                        </a:solidFill>
                        <a:latin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9DDBE5"/>
                    </a:solidFill>
                  </a:tcPr>
                </a:tc>
                <a:tc>
                  <a:txBody>
                    <a:bodyPr/>
                    <a:lstStyle/>
                    <a:p>
                      <a:pPr algn="ctr"/>
                      <a:r>
                        <a:rPr lang="en-US" sz="1100" b="0" dirty="0">
                          <a:solidFill>
                            <a:schemeClr val="bg1"/>
                          </a:solidFill>
                          <a:latin typeface="Aptos" panose="020B0004020202020204" pitchFamily="34" charset="0"/>
                        </a:rPr>
                        <a:t>Cold therapy </a:t>
                      </a:r>
                      <a:r>
                        <a:rPr lang="en-US" sz="1100" b="0" i="0" u="none" strike="noStrike" noProof="0" dirty="0">
                          <a:solidFill>
                            <a:schemeClr val="bg1"/>
                          </a:solidFill>
                          <a:latin typeface="Aptos" panose="020B0004020202020204" pitchFamily="34" charset="0"/>
                        </a:rPr>
                        <a:t>slows nerve signal transmission,</a:t>
                      </a:r>
                      <a:r>
                        <a:rPr lang="en-US" sz="1100" b="0" dirty="0">
                          <a:solidFill>
                            <a:schemeClr val="bg1"/>
                          </a:solidFill>
                          <a:latin typeface="Aptos" panose="020B0004020202020204" pitchFamily="34" charset="0"/>
                        </a:rPr>
                        <a:t> offering instant relief from</a:t>
                      </a:r>
                    </a:p>
                    <a:p>
                      <a:pPr algn="ctr"/>
                      <a:r>
                        <a:rPr lang="en-US" sz="1100" b="0" dirty="0">
                          <a:solidFill>
                            <a:schemeClr val="bg1"/>
                          </a:solidFill>
                          <a:latin typeface="Aptos" panose="020B0004020202020204" pitchFamily="34" charset="0"/>
                        </a:rPr>
                        <a:t>burning and stinging sensations.</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90F44"/>
                    </a:solidFill>
                  </a:tcPr>
                </a:tc>
                <a:tc>
                  <a:txBody>
                    <a:bodyPr/>
                    <a:lstStyle/>
                    <a:p>
                      <a:pPr algn="ctr"/>
                      <a:r>
                        <a:rPr lang="en-US" sz="1100" b="0" dirty="0">
                          <a:solidFill>
                            <a:schemeClr val="bg1"/>
                          </a:solidFill>
                          <a:latin typeface="Aptos" panose="020B0004020202020204" pitchFamily="34" charset="0"/>
                        </a:rPr>
                        <a:t>Soothes irritation, reducing discomfort from microneedling punctures. </a:t>
                      </a:r>
                      <a:r>
                        <a:rPr lang="en-US" sz="1100" b="0" i="0" u="none" strike="noStrike" noProof="0" dirty="0">
                          <a:solidFill>
                            <a:schemeClr val="bg1"/>
                          </a:solidFill>
                          <a:latin typeface="Aptos" panose="020B0004020202020204" pitchFamily="34" charset="0"/>
                        </a:rPr>
                        <a:t>Minimizes redness</a:t>
                      </a:r>
                    </a:p>
                    <a:p>
                      <a:pPr algn="ctr"/>
                      <a:r>
                        <a:rPr lang="en-US" sz="1100" b="0" i="0" u="none" strike="noStrike" noProof="0" dirty="0">
                          <a:solidFill>
                            <a:schemeClr val="bg1"/>
                          </a:solidFill>
                          <a:latin typeface="Aptos" panose="020B0004020202020204" pitchFamily="34" charset="0"/>
                        </a:rPr>
                        <a:t>right after treatment.</a:t>
                      </a:r>
                      <a:endParaRPr lang="en-US" sz="1100" b="0" dirty="0">
                        <a:latin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90F44"/>
                    </a:solidFill>
                  </a:tcPr>
                </a:tc>
                <a:tc>
                  <a:txBody>
                    <a:bodyPr/>
                    <a:lstStyle/>
                    <a:p>
                      <a:pPr algn="ctr"/>
                      <a:r>
                        <a:rPr lang="en-US" sz="1100" b="0">
                          <a:solidFill>
                            <a:schemeClr val="bg1"/>
                          </a:solidFill>
                          <a:latin typeface="Aptos" panose="020B0004020202020204" pitchFamily="34" charset="0"/>
                        </a:rPr>
                        <a:t>Cold reduces the heat-induced discomfort, making recovery more comfortable.</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90F44"/>
                    </a:solidFill>
                  </a:tcPr>
                </a:tc>
                <a:extLst>
                  <a:ext uri="{0D108BD9-81ED-4DB2-BD59-A6C34878D82A}">
                    <a16:rowId xmlns:a16="http://schemas.microsoft.com/office/drawing/2014/main" val="2835351867"/>
                  </a:ext>
                </a:extLst>
              </a:tr>
              <a:tr h="833517">
                <a:tc>
                  <a:txBody>
                    <a:bodyPr/>
                    <a:lstStyle/>
                    <a:p>
                      <a:pPr lvl="0"/>
                      <a:r>
                        <a:rPr lang="en-US" sz="1600" b="1" dirty="0">
                          <a:solidFill>
                            <a:srgbClr val="090F44"/>
                          </a:solidFill>
                          <a:latin typeface="Aptos" panose="020B0004020202020204" pitchFamily="34" charset="0"/>
                        </a:rPr>
                        <a:t>   PROTECTS SKIN</a:t>
                      </a:r>
                    </a:p>
                    <a:p>
                      <a:pPr lvl="0"/>
                      <a:r>
                        <a:rPr lang="en-US" sz="1600" b="1" dirty="0">
                          <a:solidFill>
                            <a:srgbClr val="090F44"/>
                          </a:solidFill>
                          <a:latin typeface="Aptos" panose="020B0004020202020204" pitchFamily="34" charset="0"/>
                        </a:rPr>
                        <a:t>   &amp; ACCELERATES      </a:t>
                      </a:r>
                      <a:br>
                        <a:rPr lang="en-US" sz="1600" b="1" dirty="0">
                          <a:solidFill>
                            <a:srgbClr val="090F44"/>
                          </a:solidFill>
                          <a:latin typeface="Aptos" panose="020B0004020202020204" pitchFamily="34" charset="0"/>
                        </a:rPr>
                      </a:br>
                      <a:r>
                        <a:rPr lang="en-US" sz="1600" b="1" dirty="0">
                          <a:solidFill>
                            <a:srgbClr val="090F44"/>
                          </a:solidFill>
                          <a:latin typeface="Aptos" panose="020B0004020202020204" pitchFamily="34" charset="0"/>
                        </a:rPr>
                        <a:t>   HEALING</a:t>
                      </a:r>
                      <a:endParaRPr lang="en-US" sz="1600" dirty="0">
                        <a:solidFill>
                          <a:srgbClr val="090F44"/>
                        </a:solidFill>
                        <a:latin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9DDBE5"/>
                    </a:solidFill>
                  </a:tcPr>
                </a:tc>
                <a:tc>
                  <a:txBody>
                    <a:bodyPr/>
                    <a:lstStyle/>
                    <a:p>
                      <a:pPr algn="ctr"/>
                      <a:r>
                        <a:rPr lang="en-US" sz="1100" b="0" i="0" u="none" strike="noStrike" kern="1200" dirty="0">
                          <a:solidFill>
                            <a:schemeClr val="bg1"/>
                          </a:solidFill>
                          <a:latin typeface="Aptos" panose="020B0004020202020204" pitchFamily="34" charset="0"/>
                          <a:ea typeface="+mn-ea"/>
                          <a:cs typeface="+mn-cs"/>
                        </a:rPr>
                        <a:t>Cold therapy constricts blood vessels, reducing damage from inflammation and speeding up skin recovery.</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90F44"/>
                    </a:solidFill>
                  </a:tcPr>
                </a:tc>
                <a:tc>
                  <a:txBody>
                    <a:bodyPr/>
                    <a:lstStyle/>
                    <a:p>
                      <a:pPr algn="ctr"/>
                      <a:r>
                        <a:rPr lang="en-US" sz="1100" b="0" i="0" u="none" strike="noStrike" kern="1200" dirty="0">
                          <a:solidFill>
                            <a:schemeClr val="bg1"/>
                          </a:solidFill>
                          <a:latin typeface="Aptos" panose="020B0004020202020204" pitchFamily="34" charset="0"/>
                          <a:ea typeface="+mn-ea"/>
                          <a:cs typeface="+mn-cs"/>
                        </a:rPr>
                        <a:t>Cold therapy prevents an exaggerated immune response and </a:t>
                      </a:r>
                      <a:r>
                        <a:rPr lang="en-US" sz="1100" b="0" kern="1200" dirty="0">
                          <a:solidFill>
                            <a:schemeClr val="bg1"/>
                          </a:solidFill>
                          <a:latin typeface="Aptos" panose="020B0004020202020204" pitchFamily="34" charset="0"/>
                          <a:ea typeface="+mn-ea"/>
                          <a:cs typeface="+mn-cs"/>
                        </a:rPr>
                        <a:t>promotes efficient healin</a:t>
                      </a:r>
                      <a:r>
                        <a:rPr lang="en-US" sz="1100" b="0" i="0" u="none" strike="noStrike" kern="1200" dirty="0">
                          <a:solidFill>
                            <a:schemeClr val="bg1"/>
                          </a:solidFill>
                          <a:latin typeface="Aptos" panose="020B0004020202020204" pitchFamily="34" charset="0"/>
                          <a:ea typeface="+mn-ea"/>
                          <a:cs typeface="+mn-cs"/>
                        </a:rPr>
                        <a:t>g.</a:t>
                      </a:r>
                      <a:endParaRPr lang="en-US" sz="1100" b="0" i="0" u="none" strike="noStrike" kern="1200" noProof="0" dirty="0">
                        <a:solidFill>
                          <a:schemeClr val="bg1"/>
                        </a:solidFill>
                        <a:latin typeface="Aptos" panose="020B0004020202020204" pitchFamily="34" charset="0"/>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90F44"/>
                    </a:solidFill>
                  </a:tcPr>
                </a:tc>
                <a:tc>
                  <a:txBody>
                    <a:bodyPr/>
                    <a:lstStyle/>
                    <a:p>
                      <a:pPr marL="0" marR="0" indent="0" algn="ctr">
                        <a:lnSpc>
                          <a:spcPct val="100000"/>
                        </a:lnSpc>
                        <a:spcBef>
                          <a:spcPts val="0"/>
                        </a:spcBef>
                        <a:spcAft>
                          <a:spcPts val="0"/>
                        </a:spcAft>
                        <a:buClr>
                          <a:srgbClr val="000000"/>
                        </a:buClr>
                        <a:buFont typeface="Arial,Sans-Serif"/>
                        <a:buNone/>
                      </a:pPr>
                      <a:r>
                        <a:rPr lang="en-US" sz="1100" b="0" dirty="0">
                          <a:solidFill>
                            <a:schemeClr val="bg1"/>
                          </a:solidFill>
                          <a:latin typeface="Aptos" panose="020B0004020202020204" pitchFamily="34" charset="0"/>
                        </a:rPr>
                        <a:t>Cold reduces heat-related damage, reduces swelling</a:t>
                      </a:r>
                      <a:r>
                        <a:rPr lang="en-US" sz="1100" b="0" i="0" u="none" strike="noStrike" noProof="0" dirty="0">
                          <a:solidFill>
                            <a:schemeClr val="bg1"/>
                          </a:solidFill>
                          <a:latin typeface="Aptos" panose="020B0004020202020204" pitchFamily="34" charset="0"/>
                        </a:rPr>
                        <a:t> and </a:t>
                      </a:r>
                      <a:r>
                        <a:rPr lang="en-US" sz="1100" b="0" dirty="0">
                          <a:solidFill>
                            <a:schemeClr val="bg1"/>
                          </a:solidFill>
                          <a:latin typeface="Aptos" panose="020B0004020202020204" pitchFamily="34" charset="0"/>
                        </a:rPr>
                        <a:t>downtime, and promotes</a:t>
                      </a:r>
                    </a:p>
                    <a:p>
                      <a:pPr marL="0" marR="0" indent="0" algn="ctr">
                        <a:lnSpc>
                          <a:spcPct val="100000"/>
                        </a:lnSpc>
                        <a:spcBef>
                          <a:spcPts val="0"/>
                        </a:spcBef>
                        <a:spcAft>
                          <a:spcPts val="0"/>
                        </a:spcAft>
                        <a:buClr>
                          <a:srgbClr val="000000"/>
                        </a:buClr>
                        <a:buFont typeface="Arial,Sans-Serif"/>
                        <a:buNone/>
                      </a:pPr>
                      <a:r>
                        <a:rPr lang="en-US" sz="1100" b="0" dirty="0">
                          <a:solidFill>
                            <a:schemeClr val="bg1"/>
                          </a:solidFill>
                          <a:latin typeface="Aptos" panose="020B0004020202020204" pitchFamily="34" charset="0"/>
                        </a:rPr>
                        <a:t>faster healing.</a:t>
                      </a:r>
                      <a:endParaRPr lang="en-US" sz="1100" b="0" i="0" u="none" strike="noStrike" noProof="0" dirty="0">
                        <a:solidFill>
                          <a:schemeClr val="bg1"/>
                        </a:solidFill>
                        <a:latin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90F44"/>
                    </a:solidFill>
                  </a:tcPr>
                </a:tc>
                <a:extLst>
                  <a:ext uri="{0D108BD9-81ED-4DB2-BD59-A6C34878D82A}">
                    <a16:rowId xmlns:a16="http://schemas.microsoft.com/office/drawing/2014/main" val="2059040085"/>
                  </a:ext>
                </a:extLst>
              </a:tr>
              <a:tr h="882833">
                <a:tc>
                  <a:txBody>
                    <a:bodyPr/>
                    <a:lstStyle/>
                    <a:p>
                      <a:pPr lvl="0"/>
                      <a:r>
                        <a:rPr lang="en-US" sz="1600" b="1" dirty="0">
                          <a:solidFill>
                            <a:srgbClr val="090F44"/>
                          </a:solidFill>
                          <a:latin typeface="Aptos" panose="020B0004020202020204" pitchFamily="34" charset="0"/>
                        </a:rPr>
                        <a:t>   ENHANCES </a:t>
                      </a:r>
                      <a:br>
                        <a:rPr lang="en-US" sz="1600" b="1" dirty="0">
                          <a:solidFill>
                            <a:srgbClr val="090F44"/>
                          </a:solidFill>
                          <a:latin typeface="Aptos" panose="020B0004020202020204" pitchFamily="34" charset="0"/>
                        </a:rPr>
                      </a:br>
                      <a:r>
                        <a:rPr lang="en-US" sz="1600" b="1" dirty="0">
                          <a:solidFill>
                            <a:srgbClr val="090F44"/>
                          </a:solidFill>
                          <a:latin typeface="Aptos" panose="020B0004020202020204" pitchFamily="34" charset="0"/>
                        </a:rPr>
                        <a:t>   RESULTS</a:t>
                      </a:r>
                      <a:endParaRPr lang="en-US" sz="1600" dirty="0">
                        <a:solidFill>
                          <a:srgbClr val="090F44"/>
                        </a:solidFill>
                        <a:latin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9DDBE5"/>
                    </a:solidFill>
                  </a:tcPr>
                </a:tc>
                <a:tc>
                  <a:txBody>
                    <a:bodyPr/>
                    <a:lstStyle/>
                    <a:p>
                      <a:pPr algn="ctr"/>
                      <a:r>
                        <a:rPr lang="en-US" sz="1100" b="0">
                          <a:solidFill>
                            <a:schemeClr val="bg1"/>
                          </a:solidFill>
                          <a:latin typeface="Aptos" panose="020B0004020202020204" pitchFamily="34" charset="0"/>
                        </a:rPr>
                        <a:t>Optimizes results by reducing downtime and supporting a more even skin tone and texture.</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90F44"/>
                    </a:solidFill>
                  </a:tcPr>
                </a:tc>
                <a:tc>
                  <a:txBody>
                    <a:bodyPr/>
                    <a:lstStyle/>
                    <a:p>
                      <a:pPr marL="0" marR="0" indent="0" algn="ctr">
                        <a:lnSpc>
                          <a:spcPct val="100000"/>
                        </a:lnSpc>
                        <a:spcBef>
                          <a:spcPts val="0"/>
                        </a:spcBef>
                        <a:spcAft>
                          <a:spcPts val="0"/>
                        </a:spcAft>
                        <a:buClr>
                          <a:srgbClr val="000000"/>
                        </a:buClr>
                        <a:buFont typeface="Arial,Sans-Serif"/>
                        <a:buNone/>
                      </a:pPr>
                      <a:r>
                        <a:rPr lang="en-US" sz="1100" b="0" dirty="0">
                          <a:solidFill>
                            <a:schemeClr val="bg1"/>
                          </a:solidFill>
                          <a:latin typeface="Aptos" panose="020B0004020202020204" pitchFamily="34" charset="0"/>
                        </a:rPr>
                        <a:t>Minimizes post-treatment swelling and irritation leading to more</a:t>
                      </a:r>
                      <a:r>
                        <a:rPr lang="en-US" sz="1100" b="0" i="0" u="none" strike="noStrike" noProof="0" dirty="0">
                          <a:solidFill>
                            <a:schemeClr val="bg1"/>
                          </a:solidFill>
                          <a:latin typeface="Aptos" panose="020B0004020202020204" pitchFamily="34" charset="0"/>
                        </a:rPr>
                        <a:t> radiant, healthy skin and better overall outcomes.</a:t>
                      </a:r>
                      <a:endParaRPr lang="en-US" sz="1100" b="0" i="0" u="none" strike="noStrike" noProof="0" dirty="0">
                        <a:solidFill>
                          <a:srgbClr val="000000"/>
                        </a:solidFill>
                        <a:latin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90F44"/>
                    </a:solidFill>
                  </a:tcPr>
                </a:tc>
                <a:tc>
                  <a:txBody>
                    <a:bodyPr/>
                    <a:lstStyle/>
                    <a:p>
                      <a:pPr marL="0" marR="0" indent="0" algn="ctr">
                        <a:lnSpc>
                          <a:spcPct val="100000"/>
                        </a:lnSpc>
                        <a:spcBef>
                          <a:spcPts val="0"/>
                        </a:spcBef>
                        <a:spcAft>
                          <a:spcPts val="0"/>
                        </a:spcAft>
                        <a:buClr>
                          <a:srgbClr val="000000"/>
                        </a:buClr>
                        <a:buFont typeface="Arial,Sans-Serif"/>
                        <a:buNone/>
                      </a:pPr>
                      <a:r>
                        <a:rPr lang="en-US" sz="1100" b="0" dirty="0">
                          <a:solidFill>
                            <a:schemeClr val="bg1"/>
                          </a:solidFill>
                          <a:latin typeface="Aptos" panose="020B0004020202020204" pitchFamily="34" charset="0"/>
                        </a:rPr>
                        <a:t>Promotes optimal healing for more noticeable, long-lasting results.</a:t>
                      </a:r>
                      <a:endParaRPr lang="en-US" sz="1100" b="0" i="0" u="none" strike="noStrike" noProof="0" dirty="0">
                        <a:solidFill>
                          <a:srgbClr val="000000"/>
                        </a:solidFill>
                        <a:latin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90F44"/>
                    </a:solidFill>
                  </a:tcPr>
                </a:tc>
                <a:extLst>
                  <a:ext uri="{0D108BD9-81ED-4DB2-BD59-A6C34878D82A}">
                    <a16:rowId xmlns:a16="http://schemas.microsoft.com/office/drawing/2014/main" val="3529611303"/>
                  </a:ext>
                </a:extLst>
              </a:tr>
            </a:tbl>
          </a:graphicData>
        </a:graphic>
      </p:graphicFrame>
    </p:spTree>
    <p:extLst>
      <p:ext uri="{BB962C8B-B14F-4D97-AF65-F5344CB8AC3E}">
        <p14:creationId xmlns:p14="http://schemas.microsoft.com/office/powerpoint/2010/main" val="22069074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4305AF-7E2B-C7DF-4A11-4F4AD371B152}"/>
            </a:ext>
          </a:extLst>
        </p:cNvPr>
        <p:cNvGrpSpPr/>
        <p:nvPr/>
      </p:nvGrpSpPr>
      <p:grpSpPr>
        <a:xfrm>
          <a:off x="0" y="0"/>
          <a:ext cx="0" cy="0"/>
          <a:chOff x="0" y="0"/>
          <a:chExt cx="0" cy="0"/>
        </a:xfrm>
      </p:grpSpPr>
      <p:sp>
        <p:nvSpPr>
          <p:cNvPr id="9" name="Content Placeholder 8">
            <a:extLst>
              <a:ext uri="{FF2B5EF4-FFF2-40B4-BE49-F238E27FC236}">
                <a16:creationId xmlns:a16="http://schemas.microsoft.com/office/drawing/2014/main" id="{F6EBAAAB-3786-1D2B-7F9D-68924A7548CE}"/>
              </a:ext>
            </a:extLst>
          </p:cNvPr>
          <p:cNvSpPr>
            <a:spLocks noGrp="1"/>
          </p:cNvSpPr>
          <p:nvPr>
            <p:ph idx="4294967295"/>
          </p:nvPr>
        </p:nvSpPr>
        <p:spPr>
          <a:xfrm>
            <a:off x="1713545" y="2296877"/>
            <a:ext cx="4572955" cy="3484481"/>
          </a:xfrm>
        </p:spPr>
        <p:txBody>
          <a:bodyPr vert="horz" lIns="91440" tIns="45720" rIns="91440" bIns="45720" rtlCol="0" anchor="t">
            <a:normAutofit/>
          </a:bodyPr>
          <a:lstStyle/>
          <a:p>
            <a:pPr marL="285750" indent="-285750" fontAlgn="base">
              <a:lnSpc>
                <a:spcPct val="110000"/>
              </a:lnSpc>
              <a:spcAft>
                <a:spcPct val="0"/>
              </a:spcAft>
              <a:buClr>
                <a:srgbClr val="A1DDE4"/>
              </a:buClr>
              <a:buSzPct val="110000"/>
              <a:defRPr/>
            </a:pPr>
            <a:r>
              <a:rPr lang="en-US" sz="1800" dirty="0">
                <a:latin typeface="Aptos"/>
              </a:rPr>
              <a:t>There is no evidence that supports a reduction in the healing response or clinical results due to application of cold.</a:t>
            </a:r>
          </a:p>
          <a:p>
            <a:pPr marL="285750" indent="-285750" fontAlgn="base">
              <a:lnSpc>
                <a:spcPct val="110000"/>
              </a:lnSpc>
              <a:spcAft>
                <a:spcPct val="0"/>
              </a:spcAft>
              <a:buClr>
                <a:srgbClr val="A1DDE4"/>
              </a:buClr>
              <a:buSzPct val="110000"/>
              <a:defRPr/>
            </a:pPr>
            <a:r>
              <a:rPr lang="en-US" sz="1800" dirty="0">
                <a:latin typeface="Aptos"/>
              </a:rPr>
              <a:t>The controlled injury (desired effect) occurs at the time of energy delivery</a:t>
            </a:r>
          </a:p>
          <a:p>
            <a:pPr marL="285750" indent="-285750" fontAlgn="base">
              <a:lnSpc>
                <a:spcPct val="110000"/>
              </a:lnSpc>
              <a:spcAft>
                <a:spcPct val="0"/>
              </a:spcAft>
              <a:buClr>
                <a:srgbClr val="A1DDE4"/>
              </a:buClr>
              <a:buSzPct val="110000"/>
              <a:defRPr/>
            </a:pPr>
            <a:r>
              <a:rPr lang="en-US" sz="1800" dirty="0">
                <a:latin typeface="Aptos"/>
              </a:rPr>
              <a:t>Excess heat trapped in the skin creates unnecessary discomfort, elongating the social downtime and recovery</a:t>
            </a:r>
          </a:p>
        </p:txBody>
      </p:sp>
      <p:sp>
        <p:nvSpPr>
          <p:cNvPr id="2" name="TextBox 12">
            <a:extLst>
              <a:ext uri="{FF2B5EF4-FFF2-40B4-BE49-F238E27FC236}">
                <a16:creationId xmlns:a16="http://schemas.microsoft.com/office/drawing/2014/main" id="{AC2D73DF-D37D-52D5-2F77-BE0BA9FF545B}"/>
              </a:ext>
            </a:extLst>
          </p:cNvPr>
          <p:cNvSpPr txBox="1"/>
          <p:nvPr/>
        </p:nvSpPr>
        <p:spPr>
          <a:xfrm>
            <a:off x="543293" y="733568"/>
            <a:ext cx="11430993" cy="556627"/>
          </a:xfrm>
          <a:prstGeom prst="rect">
            <a:avLst/>
          </a:prstGeom>
        </p:spPr>
        <p:txBody>
          <a:bodyPr wrap="square" lIns="0" tIns="0" rIns="0" bIns="0" rtlCol="0" anchor="t">
            <a:spAutoFit/>
          </a:bodyPr>
          <a:lstStyle/>
          <a:p>
            <a:pPr>
              <a:lnSpc>
                <a:spcPts val="4179"/>
              </a:lnSpc>
            </a:pPr>
            <a:r>
              <a:rPr lang="en-US" sz="4299">
                <a:solidFill>
                  <a:srgbClr val="FFFFFF"/>
                </a:solidFill>
                <a:latin typeface="Aptos ExtraBold" panose="020B0004020202020204" pitchFamily="34" charset="0"/>
              </a:rPr>
              <a:t>COMBINATION TREATMENT </a:t>
            </a:r>
            <a:r>
              <a:rPr lang="en-US" sz="4299">
                <a:solidFill>
                  <a:srgbClr val="A1DDE4"/>
                </a:solidFill>
                <a:latin typeface="Aptos ExtraBold" panose="020B0004020202020204" pitchFamily="34" charset="0"/>
              </a:rPr>
              <a:t>MYTH-BUSTING</a:t>
            </a:r>
          </a:p>
        </p:txBody>
      </p:sp>
      <p:sp>
        <p:nvSpPr>
          <p:cNvPr id="5" name="TextBox 4">
            <a:extLst>
              <a:ext uri="{FF2B5EF4-FFF2-40B4-BE49-F238E27FC236}">
                <a16:creationId xmlns:a16="http://schemas.microsoft.com/office/drawing/2014/main" id="{8229F3B0-FF81-2F92-2EAF-FEBA4F12050E}"/>
              </a:ext>
            </a:extLst>
          </p:cNvPr>
          <p:cNvSpPr txBox="1"/>
          <p:nvPr/>
        </p:nvSpPr>
        <p:spPr>
          <a:xfrm>
            <a:off x="557807" y="1290195"/>
            <a:ext cx="7786098" cy="286512"/>
          </a:xfrm>
          <a:prstGeom prst="rect">
            <a:avLst/>
          </a:prstGeom>
        </p:spPr>
        <p:txBody>
          <a:bodyPr lIns="0" tIns="0" rIns="0" bIns="0" rtlCol="0" anchor="t">
            <a:spAutoFit/>
          </a:bodyPr>
          <a:lstStyle/>
          <a:p>
            <a:pPr>
              <a:lnSpc>
                <a:spcPts val="2304"/>
              </a:lnSpc>
            </a:pPr>
            <a:r>
              <a:rPr lang="en-US" spc="-18">
                <a:solidFill>
                  <a:srgbClr val="FFFFFF"/>
                </a:solidFill>
                <a:latin typeface="Aptos"/>
              </a:rPr>
              <a:t>Will adding cold suppress results</a:t>
            </a:r>
            <a:r>
              <a:rPr lang="en-US" sz="1800" spc="-18">
                <a:solidFill>
                  <a:srgbClr val="FFFFFF"/>
                </a:solidFill>
                <a:latin typeface="Aptos"/>
              </a:rPr>
              <a:t>?</a:t>
            </a:r>
            <a:endParaRPr lang="en-US" sz="1800" i="1" spc="-18">
              <a:solidFill>
                <a:srgbClr val="FFFFFF"/>
              </a:solidFill>
              <a:latin typeface="Aptos"/>
            </a:endParaRPr>
          </a:p>
        </p:txBody>
      </p:sp>
      <p:pic>
        <p:nvPicPr>
          <p:cNvPr id="6" name="Picture 5" descr="A piece of meat on a cutting board&#10;&#10;AI-generated content may be incorrect.">
            <a:extLst>
              <a:ext uri="{FF2B5EF4-FFF2-40B4-BE49-F238E27FC236}">
                <a16:creationId xmlns:a16="http://schemas.microsoft.com/office/drawing/2014/main" id="{1A518D50-C799-E5C2-B109-8395CDB45ECF}"/>
              </a:ext>
            </a:extLst>
          </p:cNvPr>
          <p:cNvPicPr>
            <a:picLocks noChangeAspect="1"/>
          </p:cNvPicPr>
          <p:nvPr/>
        </p:nvPicPr>
        <p:blipFill>
          <a:blip r:embed="rId2"/>
          <a:stretch>
            <a:fillRect/>
          </a:stretch>
        </p:blipFill>
        <p:spPr>
          <a:xfrm>
            <a:off x="7203626" y="1846822"/>
            <a:ext cx="3423557" cy="3934536"/>
          </a:xfrm>
          <a:prstGeom prst="rect">
            <a:avLst/>
          </a:prstGeom>
          <a:ln>
            <a:noFill/>
          </a:ln>
        </p:spPr>
      </p:pic>
    </p:spTree>
    <p:extLst>
      <p:ext uri="{BB962C8B-B14F-4D97-AF65-F5344CB8AC3E}">
        <p14:creationId xmlns:p14="http://schemas.microsoft.com/office/powerpoint/2010/main" val="139301316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CCE387-88A1-64B4-1897-2F9E773F6900}"/>
            </a:ext>
          </a:extLst>
        </p:cNvPr>
        <p:cNvGrpSpPr/>
        <p:nvPr/>
      </p:nvGrpSpPr>
      <p:grpSpPr>
        <a:xfrm>
          <a:off x="0" y="0"/>
          <a:ext cx="0" cy="0"/>
          <a:chOff x="0" y="0"/>
          <a:chExt cx="0" cy="0"/>
        </a:xfrm>
      </p:grpSpPr>
      <p:sp>
        <p:nvSpPr>
          <p:cNvPr id="12" name="TextBox 11">
            <a:extLst>
              <a:ext uri="{FF2B5EF4-FFF2-40B4-BE49-F238E27FC236}">
                <a16:creationId xmlns:a16="http://schemas.microsoft.com/office/drawing/2014/main" id="{09E1A1E1-5EC5-B5BC-5C21-549EB8E4D45E}"/>
              </a:ext>
            </a:extLst>
          </p:cNvPr>
          <p:cNvSpPr txBox="1"/>
          <p:nvPr/>
        </p:nvSpPr>
        <p:spPr>
          <a:xfrm>
            <a:off x="1729946" y="3472249"/>
            <a:ext cx="184731" cy="369332"/>
          </a:xfrm>
          <a:prstGeom prst="rect">
            <a:avLst/>
          </a:prstGeom>
          <a:noFill/>
        </p:spPr>
        <p:txBody>
          <a:bodyPr wrap="none" rtlCol="0">
            <a:spAutoFit/>
          </a:bodyPr>
          <a:lstStyle/>
          <a:p>
            <a:endParaRPr lang="en-US">
              <a:latin typeface="Aptos" panose="020B0004020202020204" pitchFamily="34" charset="0"/>
            </a:endParaRPr>
          </a:p>
        </p:txBody>
      </p:sp>
      <p:sp>
        <p:nvSpPr>
          <p:cNvPr id="17" name="Text Placeholder 3">
            <a:extLst>
              <a:ext uri="{FF2B5EF4-FFF2-40B4-BE49-F238E27FC236}">
                <a16:creationId xmlns:a16="http://schemas.microsoft.com/office/drawing/2014/main" id="{0668C352-690D-80E0-465F-B280E96A1582}"/>
              </a:ext>
            </a:extLst>
          </p:cNvPr>
          <p:cNvSpPr txBox="1">
            <a:spLocks/>
          </p:cNvSpPr>
          <p:nvPr/>
        </p:nvSpPr>
        <p:spPr>
          <a:xfrm>
            <a:off x="1009403" y="2335296"/>
            <a:ext cx="9415463" cy="66675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Shapiro Pro 52 Middle" panose="020B0503050000020004"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Shapiro Pro 52 Middle" panose="020B05030500000200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Shapiro Pro 52 Middle" panose="020B05030500000200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hapiro Pro 52 Middle" panose="020B05030500000200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hapiro Pro 52 Middle" panose="020B05030500000200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5400" b="1">
                <a:solidFill>
                  <a:srgbClr val="A1DDE4"/>
                </a:solidFill>
                <a:latin typeface="Aptos" panose="020B0004020202020204" pitchFamily="34" charset="0"/>
                <a:ea typeface="+mj-ea"/>
                <a:cs typeface="+mj-cs"/>
              </a:rPr>
              <a:t>MODULE 7:</a:t>
            </a:r>
          </a:p>
          <a:p>
            <a:pPr marL="0" indent="0">
              <a:buFont typeface="Arial" panose="020B0604020202020204" pitchFamily="34" charset="0"/>
              <a:buNone/>
            </a:pPr>
            <a:r>
              <a:rPr lang="en-US" b="1">
                <a:latin typeface="Aptos" panose="020B0004020202020204" pitchFamily="34" charset="0"/>
                <a:ea typeface="+mj-ea"/>
                <a:cs typeface="+mj-cs"/>
              </a:rPr>
              <a:t>            After Treatment</a:t>
            </a:r>
          </a:p>
        </p:txBody>
      </p:sp>
      <p:sp>
        <p:nvSpPr>
          <p:cNvPr id="18" name="Chevron 17">
            <a:extLst>
              <a:ext uri="{FF2B5EF4-FFF2-40B4-BE49-F238E27FC236}">
                <a16:creationId xmlns:a16="http://schemas.microsoft.com/office/drawing/2014/main" id="{4B84379B-5947-20CC-AE1D-DA41CD57C44A}"/>
              </a:ext>
            </a:extLst>
          </p:cNvPr>
          <p:cNvSpPr/>
          <p:nvPr/>
        </p:nvSpPr>
        <p:spPr>
          <a:xfrm>
            <a:off x="1626921" y="3318448"/>
            <a:ext cx="173358" cy="221104"/>
          </a:xfrm>
          <a:prstGeom prst="chevron">
            <a:avLst/>
          </a:prstGeom>
          <a:solidFill>
            <a:srgbClr val="A1DDE4"/>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US">
              <a:latin typeface="Aptos" panose="020B0004020202020204" pitchFamily="34" charset="0"/>
            </a:endParaRPr>
          </a:p>
        </p:txBody>
      </p:sp>
      <p:sp>
        <p:nvSpPr>
          <p:cNvPr id="2" name="Freeform 3">
            <a:extLst>
              <a:ext uri="{FF2B5EF4-FFF2-40B4-BE49-F238E27FC236}">
                <a16:creationId xmlns:a16="http://schemas.microsoft.com/office/drawing/2014/main" id="{A70BC2B4-4B94-6795-52FD-483F21601DA1}"/>
              </a:ext>
            </a:extLst>
          </p:cNvPr>
          <p:cNvSpPr>
            <a:spLocks noChangeAspect="1"/>
          </p:cNvSpPr>
          <p:nvPr/>
        </p:nvSpPr>
        <p:spPr>
          <a:xfrm rot="1030544">
            <a:off x="8647888" y="169954"/>
            <a:ext cx="4579469" cy="6518092"/>
          </a:xfrm>
          <a:custGeom>
            <a:avLst/>
            <a:gdLst/>
            <a:ahLst/>
            <a:cxnLst/>
            <a:rect l="l" t="t" r="r" b="b"/>
            <a:pathLst>
              <a:path w="5938593" h="8907889">
                <a:moveTo>
                  <a:pt x="0" y="0"/>
                </a:moveTo>
                <a:lnTo>
                  <a:pt x="5938593" y="0"/>
                </a:lnTo>
                <a:lnTo>
                  <a:pt x="5938593" y="8907889"/>
                </a:lnTo>
                <a:lnTo>
                  <a:pt x="0" y="8907889"/>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a:latin typeface="Aptos" panose="020B0004020202020204" pitchFamily="34" charset="0"/>
            </a:endParaRPr>
          </a:p>
        </p:txBody>
      </p:sp>
    </p:spTree>
    <p:extLst>
      <p:ext uri="{BB962C8B-B14F-4D97-AF65-F5344CB8AC3E}">
        <p14:creationId xmlns:p14="http://schemas.microsoft.com/office/powerpoint/2010/main" val="27656611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TextBox 54">
            <a:extLst>
              <a:ext uri="{FF2B5EF4-FFF2-40B4-BE49-F238E27FC236}">
                <a16:creationId xmlns:a16="http://schemas.microsoft.com/office/drawing/2014/main" id="{45ED56AF-1A85-6245-B1DD-3531B9B8125B}"/>
              </a:ext>
            </a:extLst>
          </p:cNvPr>
          <p:cNvSpPr txBox="1"/>
          <p:nvPr/>
        </p:nvSpPr>
        <p:spPr>
          <a:xfrm>
            <a:off x="297853" y="2032341"/>
            <a:ext cx="2146949" cy="338554"/>
          </a:xfrm>
          <a:prstGeom prst="rect">
            <a:avLst/>
          </a:prstGeom>
          <a:noFill/>
        </p:spPr>
        <p:txBody>
          <a:bodyPr vert="horz"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cap="all">
                <a:solidFill>
                  <a:schemeClr val="bg1"/>
                </a:solidFill>
                <a:latin typeface="Aptos" panose="020B0004020202020204" pitchFamily="34" charset="0"/>
              </a:rPr>
              <a:t>Baseline</a:t>
            </a:r>
          </a:p>
        </p:txBody>
      </p:sp>
      <p:sp>
        <p:nvSpPr>
          <p:cNvPr id="57" name="TextBox 56">
            <a:extLst>
              <a:ext uri="{FF2B5EF4-FFF2-40B4-BE49-F238E27FC236}">
                <a16:creationId xmlns:a16="http://schemas.microsoft.com/office/drawing/2014/main" id="{AE1BF152-19CF-5A45-BAB4-B6916231FAE4}"/>
              </a:ext>
            </a:extLst>
          </p:cNvPr>
          <p:cNvSpPr txBox="1"/>
          <p:nvPr/>
        </p:nvSpPr>
        <p:spPr>
          <a:xfrm>
            <a:off x="2619481" y="2032341"/>
            <a:ext cx="2146949" cy="338554"/>
          </a:xfrm>
          <a:prstGeom prst="rect">
            <a:avLst/>
          </a:prstGeom>
          <a:noFill/>
        </p:spPr>
        <p:txBody>
          <a:bodyPr vert="horz" wrap="square" rtlCol="0">
            <a:spAutoFit/>
          </a:bodyPr>
          <a:lstStyle/>
          <a:p>
            <a:pPr algn="ctr" defTabSz="914400">
              <a:defRPr/>
            </a:pPr>
            <a:r>
              <a:rPr lang="en-US" sz="1600" cap="all">
                <a:solidFill>
                  <a:schemeClr val="bg1"/>
                </a:solidFill>
                <a:latin typeface="Aptos" panose="020B0004020202020204" pitchFamily="34" charset="0"/>
              </a:rPr>
              <a:t>2DFU</a:t>
            </a:r>
          </a:p>
        </p:txBody>
      </p:sp>
      <p:sp>
        <p:nvSpPr>
          <p:cNvPr id="61" name="TextBox 60">
            <a:extLst>
              <a:ext uri="{FF2B5EF4-FFF2-40B4-BE49-F238E27FC236}">
                <a16:creationId xmlns:a16="http://schemas.microsoft.com/office/drawing/2014/main" id="{3F861066-FDBD-8C46-88F7-D12D520CD764}"/>
              </a:ext>
            </a:extLst>
          </p:cNvPr>
          <p:cNvSpPr txBox="1"/>
          <p:nvPr/>
        </p:nvSpPr>
        <p:spPr>
          <a:xfrm>
            <a:off x="4986093" y="2032341"/>
            <a:ext cx="2146949" cy="338554"/>
          </a:xfrm>
          <a:prstGeom prst="rect">
            <a:avLst/>
          </a:prstGeom>
          <a:noFill/>
        </p:spPr>
        <p:txBody>
          <a:bodyPr vert="horz" wrap="square" rtlCol="0">
            <a:spAutoFit/>
          </a:bodyPr>
          <a:lstStyle/>
          <a:p>
            <a:pPr marR="0" lvl="0" indent="0" algn="ctr" defTabSz="914400" fontAlgn="auto">
              <a:lnSpc>
                <a:spcPct val="100000"/>
              </a:lnSpc>
              <a:spcBef>
                <a:spcPts val="0"/>
              </a:spcBef>
              <a:spcAft>
                <a:spcPts val="0"/>
              </a:spcAft>
              <a:buClrTx/>
              <a:buSzTx/>
              <a:buFontTx/>
              <a:buNone/>
              <a:tabLst/>
              <a:defRPr/>
            </a:pPr>
            <a:r>
              <a:rPr lang="en-US" sz="1600" cap="all">
                <a:solidFill>
                  <a:schemeClr val="bg1"/>
                </a:solidFill>
                <a:latin typeface="Aptos" panose="020B0004020202020204" pitchFamily="34" charset="0"/>
              </a:rPr>
              <a:t>7DFU </a:t>
            </a:r>
          </a:p>
        </p:txBody>
      </p:sp>
      <p:sp>
        <p:nvSpPr>
          <p:cNvPr id="64" name="TextBox 63">
            <a:extLst>
              <a:ext uri="{FF2B5EF4-FFF2-40B4-BE49-F238E27FC236}">
                <a16:creationId xmlns:a16="http://schemas.microsoft.com/office/drawing/2014/main" id="{3E6B1D56-F740-6E4C-B9FB-F24EB900FB8E}"/>
              </a:ext>
            </a:extLst>
          </p:cNvPr>
          <p:cNvSpPr txBox="1"/>
          <p:nvPr/>
        </p:nvSpPr>
        <p:spPr>
          <a:xfrm>
            <a:off x="7379282" y="2032341"/>
            <a:ext cx="2069797" cy="338554"/>
          </a:xfrm>
          <a:prstGeom prst="rect">
            <a:avLst/>
          </a:prstGeom>
          <a:noFill/>
        </p:spPr>
        <p:txBody>
          <a:bodyPr vert="horz" wrap="square" rtlCol="0">
            <a:spAutoFit/>
          </a:bodyPr>
          <a:lstStyle/>
          <a:p>
            <a:pPr algn="ctr" defTabSz="914400">
              <a:defRPr/>
            </a:pPr>
            <a:r>
              <a:rPr lang="en-US" sz="1600" cap="all">
                <a:solidFill>
                  <a:schemeClr val="bg1"/>
                </a:solidFill>
                <a:latin typeface="Aptos" panose="020B0004020202020204" pitchFamily="34" charset="0"/>
              </a:rPr>
              <a:t>1MFU </a:t>
            </a:r>
          </a:p>
        </p:txBody>
      </p:sp>
      <p:sp>
        <p:nvSpPr>
          <p:cNvPr id="66" name="TextBox 65">
            <a:extLst>
              <a:ext uri="{FF2B5EF4-FFF2-40B4-BE49-F238E27FC236}">
                <a16:creationId xmlns:a16="http://schemas.microsoft.com/office/drawing/2014/main" id="{75CD7676-6733-9448-9CC4-8A57F51894C1}"/>
              </a:ext>
            </a:extLst>
          </p:cNvPr>
          <p:cNvSpPr txBox="1"/>
          <p:nvPr/>
        </p:nvSpPr>
        <p:spPr>
          <a:xfrm>
            <a:off x="9725855" y="2032340"/>
            <a:ext cx="2168292" cy="338554"/>
          </a:xfrm>
          <a:prstGeom prst="rect">
            <a:avLst/>
          </a:prstGeom>
          <a:noFill/>
        </p:spPr>
        <p:txBody>
          <a:bodyPr vert="horz" wrap="square" rtlCol="0">
            <a:spAutoFit/>
          </a:bodyPr>
          <a:lstStyle/>
          <a:p>
            <a:pPr marR="0" lvl="0" indent="0" algn="ctr" defTabSz="914400" fontAlgn="auto">
              <a:lnSpc>
                <a:spcPct val="100000"/>
              </a:lnSpc>
              <a:spcBef>
                <a:spcPts val="0"/>
              </a:spcBef>
              <a:spcAft>
                <a:spcPts val="0"/>
              </a:spcAft>
              <a:buClrTx/>
              <a:buSzTx/>
              <a:buFontTx/>
              <a:buNone/>
              <a:tabLst/>
              <a:defRPr/>
            </a:pPr>
            <a:r>
              <a:rPr lang="en-US" sz="1600" cap="all">
                <a:solidFill>
                  <a:schemeClr val="bg1"/>
                </a:solidFill>
                <a:latin typeface="Aptos" panose="020B0004020202020204" pitchFamily="34" charset="0"/>
              </a:rPr>
              <a:t>2MFU </a:t>
            </a:r>
          </a:p>
        </p:txBody>
      </p:sp>
      <p:sp>
        <p:nvSpPr>
          <p:cNvPr id="68" name="Content Placeholder 2">
            <a:extLst>
              <a:ext uri="{FF2B5EF4-FFF2-40B4-BE49-F238E27FC236}">
                <a16:creationId xmlns:a16="http://schemas.microsoft.com/office/drawing/2014/main" id="{67FC71BA-AC39-BF4F-B161-E36496DE6553}"/>
              </a:ext>
            </a:extLst>
          </p:cNvPr>
          <p:cNvSpPr txBox="1">
            <a:spLocks/>
          </p:cNvSpPr>
          <p:nvPr/>
        </p:nvSpPr>
        <p:spPr>
          <a:xfrm>
            <a:off x="8154749" y="6330988"/>
            <a:ext cx="3607729" cy="4202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Futura Std Light" panose="020B0402020204020303"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Futura Std Light" panose="020B0402020204020303"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Futura Std Light" panose="020B0402020204020303"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Futura Std Light" panose="020B0402020204020303"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Futura Std Light" panose="020B0402020204020303"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100" b="0" i="0" u="none" strike="noStrike" kern="1200" cap="none" spc="0" normalizeH="0" baseline="0" noProof="0">
                <a:ln>
                  <a:noFill/>
                </a:ln>
                <a:solidFill>
                  <a:schemeClr val="bg1"/>
                </a:solidFill>
                <a:effectLst/>
                <a:uLnTx/>
                <a:uFillTx/>
                <a:latin typeface="Montserrat" pitchFamily="2" charset="77"/>
                <a:ea typeface="+mn-ea"/>
                <a:cs typeface="+mn-cs"/>
              </a:rPr>
              <a:t>*Results may vary</a:t>
            </a:r>
          </a:p>
        </p:txBody>
      </p:sp>
      <p:pic>
        <p:nvPicPr>
          <p:cNvPr id="23" name="Content Placeholder 8">
            <a:extLst>
              <a:ext uri="{FF2B5EF4-FFF2-40B4-BE49-F238E27FC236}">
                <a16:creationId xmlns:a16="http://schemas.microsoft.com/office/drawing/2014/main" id="{D3C72EDC-C96A-45CA-B56B-811E0CDA511F}"/>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310683" y="2359663"/>
            <a:ext cx="2161924" cy="3242887"/>
          </a:xfrm>
          <a:prstGeom prst="rect">
            <a:avLst/>
          </a:prstGeom>
        </p:spPr>
      </p:pic>
      <p:pic>
        <p:nvPicPr>
          <p:cNvPr id="24" name="Content Placeholder 5">
            <a:extLst>
              <a:ext uri="{FF2B5EF4-FFF2-40B4-BE49-F238E27FC236}">
                <a16:creationId xmlns:a16="http://schemas.microsoft.com/office/drawing/2014/main" id="{5C01118C-2048-48AE-8E49-46F937A305C6}"/>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2648388" y="2359663"/>
            <a:ext cx="2161924" cy="3242887"/>
          </a:xfrm>
          <a:prstGeom prst="rect">
            <a:avLst/>
          </a:prstGeom>
        </p:spPr>
      </p:pic>
      <p:pic>
        <p:nvPicPr>
          <p:cNvPr id="25" name="Content Placeholder 8">
            <a:extLst>
              <a:ext uri="{FF2B5EF4-FFF2-40B4-BE49-F238E27FC236}">
                <a16:creationId xmlns:a16="http://schemas.microsoft.com/office/drawing/2014/main" id="{17F3EEA3-7E01-46AF-9C80-27EA30D2DE05}"/>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4986093" y="2359662"/>
            <a:ext cx="2213998" cy="3242888"/>
          </a:xfrm>
          <a:prstGeom prst="rect">
            <a:avLst/>
          </a:prstGeom>
        </p:spPr>
      </p:pic>
      <p:pic>
        <p:nvPicPr>
          <p:cNvPr id="26" name="Content Placeholder 10">
            <a:extLst>
              <a:ext uri="{FF2B5EF4-FFF2-40B4-BE49-F238E27FC236}">
                <a16:creationId xmlns:a16="http://schemas.microsoft.com/office/drawing/2014/main" id="{3C1AC675-E849-4B3A-842A-3E2AEB94B548}"/>
              </a:ext>
            </a:extLst>
          </p:cNvPr>
          <p:cNvPicPr>
            <a:picLocks noChangeAspect="1"/>
          </p:cNvPicPr>
          <p:nvPr/>
        </p:nvPicPr>
        <p:blipFill>
          <a:blip r:embed="rId6" cstate="print">
            <a:extLst>
              <a:ext uri="{28A0092B-C50C-407E-A947-70E740481C1C}">
                <a14:useLocalDpi xmlns:a14="http://schemas.microsoft.com/office/drawing/2010/main"/>
              </a:ext>
            </a:extLst>
          </a:blip>
          <a:srcRect b="-1"/>
          <a:stretch>
            <a:fillRect/>
          </a:stretch>
        </p:blipFill>
        <p:spPr>
          <a:xfrm>
            <a:off x="7375872" y="2355506"/>
            <a:ext cx="2196647" cy="3277817"/>
          </a:xfrm>
          <a:prstGeom prst="rect">
            <a:avLst/>
          </a:prstGeom>
        </p:spPr>
      </p:pic>
      <p:pic>
        <p:nvPicPr>
          <p:cNvPr id="27" name="Content Placeholder 10">
            <a:extLst>
              <a:ext uri="{FF2B5EF4-FFF2-40B4-BE49-F238E27FC236}">
                <a16:creationId xmlns:a16="http://schemas.microsoft.com/office/drawing/2014/main" id="{BFD478A6-C6FC-451E-8E0C-96DFD891C90B}"/>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9748300" y="2355506"/>
            <a:ext cx="2196647" cy="3294969"/>
          </a:xfrm>
          <a:prstGeom prst="rect">
            <a:avLst/>
          </a:prstGeom>
        </p:spPr>
      </p:pic>
      <p:sp>
        <p:nvSpPr>
          <p:cNvPr id="2" name="Title 1">
            <a:extLst>
              <a:ext uri="{FF2B5EF4-FFF2-40B4-BE49-F238E27FC236}">
                <a16:creationId xmlns:a16="http://schemas.microsoft.com/office/drawing/2014/main" id="{C09BA46B-B184-6117-20C9-4F696199BCEB}"/>
              </a:ext>
            </a:extLst>
          </p:cNvPr>
          <p:cNvSpPr txBox="1">
            <a:spLocks/>
          </p:cNvSpPr>
          <p:nvPr/>
        </p:nvSpPr>
        <p:spPr>
          <a:xfrm>
            <a:off x="410569" y="656575"/>
            <a:ext cx="10838002"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a:latin typeface="Aptos ExtraBold" panose="020B0004020202020204" pitchFamily="34" charset="0"/>
              </a:rPr>
              <a:t>UNDERSTANDING </a:t>
            </a:r>
            <a:r>
              <a:rPr lang="en-US" sz="4300">
                <a:solidFill>
                  <a:srgbClr val="A1DDE4"/>
                </a:solidFill>
                <a:latin typeface="Aptos ExtraBold" panose="020B0004020202020204" pitchFamily="34" charset="0"/>
                <a:ea typeface="+mn-ea"/>
                <a:cs typeface="+mn-cs"/>
              </a:rPr>
              <a:t>THE PROCESS</a:t>
            </a:r>
          </a:p>
        </p:txBody>
      </p:sp>
      <p:sp>
        <p:nvSpPr>
          <p:cNvPr id="3" name="TextBox 2">
            <a:extLst>
              <a:ext uri="{FF2B5EF4-FFF2-40B4-BE49-F238E27FC236}">
                <a16:creationId xmlns:a16="http://schemas.microsoft.com/office/drawing/2014/main" id="{227E16C1-B05D-6E04-DCEB-E8AC9C4FD550}"/>
              </a:ext>
            </a:extLst>
          </p:cNvPr>
          <p:cNvSpPr txBox="1"/>
          <p:nvPr/>
        </p:nvSpPr>
        <p:spPr>
          <a:xfrm>
            <a:off x="557807" y="1210350"/>
            <a:ext cx="7786098" cy="284437"/>
          </a:xfrm>
          <a:prstGeom prst="rect">
            <a:avLst/>
          </a:prstGeom>
        </p:spPr>
        <p:txBody>
          <a:bodyPr lIns="0" tIns="0" rIns="0" bIns="0" rtlCol="0" anchor="t">
            <a:spAutoFit/>
          </a:bodyPr>
          <a:lstStyle/>
          <a:p>
            <a:pPr>
              <a:lnSpc>
                <a:spcPts val="2304"/>
              </a:lnSpc>
            </a:pPr>
            <a:r>
              <a:rPr lang="en-US" sz="1800" spc="-18" dirty="0">
                <a:solidFill>
                  <a:srgbClr val="FFFFFF"/>
                </a:solidFill>
                <a:latin typeface="Aptos"/>
              </a:rPr>
              <a:t>Glacial</a:t>
            </a:r>
            <a:r>
              <a:rPr lang="en-US" spc="-18" dirty="0">
                <a:solidFill>
                  <a:srgbClr val="FFFFFF"/>
                </a:solidFill>
                <a:ea typeface="+mn-lt"/>
                <a:cs typeface="+mn-lt"/>
              </a:rPr>
              <a:t>®</a:t>
            </a:r>
            <a:r>
              <a:rPr lang="en-US" spc="-18" dirty="0">
                <a:solidFill>
                  <a:srgbClr val="FFFFFF"/>
                </a:solidFill>
                <a:latin typeface="Aptos"/>
              </a:rPr>
              <a:t> </a:t>
            </a:r>
            <a:r>
              <a:rPr lang="en-US" sz="1800" spc="-18" dirty="0">
                <a:solidFill>
                  <a:srgbClr val="FFFFFF"/>
                </a:solidFill>
                <a:latin typeface="Aptos"/>
              </a:rPr>
              <a:t>Gloss Treatment</a:t>
            </a:r>
            <a:endParaRPr lang="en-US" sz="1800" i="1" spc="-18" dirty="0">
              <a:solidFill>
                <a:srgbClr val="FFFFFF"/>
              </a:solidFill>
              <a:latin typeface="Aptos"/>
            </a:endParaRPr>
          </a:p>
        </p:txBody>
      </p:sp>
    </p:spTree>
    <p:extLst>
      <p:ext uri="{BB962C8B-B14F-4D97-AF65-F5344CB8AC3E}">
        <p14:creationId xmlns:p14="http://schemas.microsoft.com/office/powerpoint/2010/main" val="287669866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4A9597-92F2-5E91-8EA0-7760DDB12F09}"/>
            </a:ext>
          </a:extLst>
        </p:cNvPr>
        <p:cNvGrpSpPr/>
        <p:nvPr/>
      </p:nvGrpSpPr>
      <p:grpSpPr>
        <a:xfrm>
          <a:off x="0" y="0"/>
          <a:ext cx="0" cy="0"/>
          <a:chOff x="0" y="0"/>
          <a:chExt cx="0" cy="0"/>
        </a:xfrm>
      </p:grpSpPr>
      <p:graphicFrame>
        <p:nvGraphicFramePr>
          <p:cNvPr id="10" name="Table 9">
            <a:extLst>
              <a:ext uri="{FF2B5EF4-FFF2-40B4-BE49-F238E27FC236}">
                <a16:creationId xmlns:a16="http://schemas.microsoft.com/office/drawing/2014/main" id="{F117484A-5235-5878-B217-21C80A37374B}"/>
              </a:ext>
            </a:extLst>
          </p:cNvPr>
          <p:cNvGraphicFramePr>
            <a:graphicFrameLocks noGrp="1"/>
          </p:cNvGraphicFramePr>
          <p:nvPr>
            <p:extLst>
              <p:ext uri="{D42A27DB-BD31-4B8C-83A1-F6EECF244321}">
                <p14:modId xmlns:p14="http://schemas.microsoft.com/office/powerpoint/2010/main" val="2655544053"/>
              </p:ext>
            </p:extLst>
          </p:nvPr>
        </p:nvGraphicFramePr>
        <p:xfrm>
          <a:off x="1776882" y="2611845"/>
          <a:ext cx="8967020" cy="2102194"/>
        </p:xfrm>
        <a:graphic>
          <a:graphicData uri="http://schemas.openxmlformats.org/drawingml/2006/table">
            <a:tbl>
              <a:tblPr firstRow="1">
                <a:tableStyleId>{5C22544A-7EE6-4342-B048-85BDC9FD1C3A}</a:tableStyleId>
              </a:tblPr>
              <a:tblGrid>
                <a:gridCol w="4441225">
                  <a:extLst>
                    <a:ext uri="{9D8B030D-6E8A-4147-A177-3AD203B41FA5}">
                      <a16:colId xmlns:a16="http://schemas.microsoft.com/office/drawing/2014/main" val="1802918432"/>
                    </a:ext>
                  </a:extLst>
                </a:gridCol>
                <a:gridCol w="4525795">
                  <a:extLst>
                    <a:ext uri="{9D8B030D-6E8A-4147-A177-3AD203B41FA5}">
                      <a16:colId xmlns:a16="http://schemas.microsoft.com/office/drawing/2014/main" val="800899875"/>
                    </a:ext>
                  </a:extLst>
                </a:gridCol>
              </a:tblGrid>
              <a:tr h="720542">
                <a:tc>
                  <a:txBody>
                    <a:bodyPr/>
                    <a:lstStyle/>
                    <a:p>
                      <a:pPr marL="0" algn="ctr" rtl="0" eaLnBrk="1" latinLnBrk="0" hangingPunct="1">
                        <a:lnSpc>
                          <a:spcPts val="2200"/>
                        </a:lnSpc>
                      </a:pPr>
                      <a:r>
                        <a:rPr lang="en-US" sz="2000" b="1" i="0" kern="1200" dirty="0">
                          <a:solidFill>
                            <a:srgbClr val="041E42"/>
                          </a:solidFill>
                          <a:latin typeface="Aptos"/>
                          <a:ea typeface="+mn-ea"/>
                          <a:cs typeface="+mn-cs"/>
                        </a:rPr>
                        <a:t>Potential Side-Effects of Cooling Treatment  </a:t>
                      </a:r>
                    </a:p>
                  </a:txBody>
                  <a:tcPr marL="92477" marR="92477" marT="46238" marB="46238" anchor="ctr">
                    <a:solidFill>
                      <a:schemeClr val="bg1"/>
                    </a:solidFill>
                  </a:tcPr>
                </a:tc>
                <a:tc>
                  <a:txBody>
                    <a:bodyPr/>
                    <a:lstStyle/>
                    <a:p>
                      <a:pPr marL="0" algn="ctr" defTabSz="914400" rtl="0" eaLnBrk="1" latinLnBrk="0" hangingPunct="1"/>
                      <a:r>
                        <a:rPr lang="en-US" sz="2000" b="1" i="0" kern="1200" dirty="0">
                          <a:solidFill>
                            <a:srgbClr val="041E42"/>
                          </a:solidFill>
                          <a:latin typeface="Aptos"/>
                          <a:ea typeface="+mn-ea"/>
                          <a:cs typeface="+mn-cs"/>
                        </a:rPr>
                        <a:t>Average Duration</a:t>
                      </a:r>
                    </a:p>
                    <a:p>
                      <a:pPr marL="0" algn="ctr" defTabSz="914400" rtl="0" eaLnBrk="1" latinLnBrk="0" hangingPunct="1"/>
                      <a:r>
                        <a:rPr lang="en-US" sz="1400" b="0" i="1" kern="1200" dirty="0">
                          <a:solidFill>
                            <a:srgbClr val="041E42"/>
                          </a:solidFill>
                          <a:latin typeface="Aptos"/>
                          <a:ea typeface="+mn-ea"/>
                          <a:cs typeface="+mn-cs"/>
                        </a:rPr>
                        <a:t>(results will vary; may take longer for some patients)</a:t>
                      </a:r>
                    </a:p>
                  </a:txBody>
                  <a:tcPr marL="92477" marR="92477" marT="46238" marB="46238" anchor="ctr">
                    <a:solidFill>
                      <a:schemeClr val="bg1"/>
                    </a:solidFill>
                  </a:tcPr>
                </a:tc>
                <a:extLst>
                  <a:ext uri="{0D108BD9-81ED-4DB2-BD59-A6C34878D82A}">
                    <a16:rowId xmlns:a16="http://schemas.microsoft.com/office/drawing/2014/main" val="4169454977"/>
                  </a:ext>
                </a:extLst>
              </a:tr>
              <a:tr h="690826">
                <a:tc>
                  <a:txBody>
                    <a:bodyPr/>
                    <a:lstStyle/>
                    <a:p>
                      <a:pPr marL="0" algn="ctr" defTabSz="914400" rtl="0" eaLnBrk="1" latinLnBrk="0" hangingPunct="1"/>
                      <a:r>
                        <a:rPr lang="en-US" sz="1800" b="0" i="0" kern="1200" dirty="0">
                          <a:solidFill>
                            <a:srgbClr val="041E42"/>
                          </a:solidFill>
                          <a:latin typeface="Aptos"/>
                          <a:ea typeface="+mn-ea"/>
                          <a:cs typeface="+mn-cs"/>
                        </a:rPr>
                        <a:t>Transient Redness and Sensitivity</a:t>
                      </a:r>
                    </a:p>
                  </a:txBody>
                  <a:tcPr marL="92477" marR="92477" marT="46238" marB="46238" anchor="ctr">
                    <a:solidFill>
                      <a:srgbClr val="A1DDE4"/>
                    </a:solidFill>
                  </a:tcPr>
                </a:tc>
                <a:tc>
                  <a:txBody>
                    <a:bodyPr/>
                    <a:lstStyle/>
                    <a:p>
                      <a:pPr marL="0" algn="ctr" defTabSz="914400" rtl="0" eaLnBrk="1" latinLnBrk="0" hangingPunct="1"/>
                      <a:r>
                        <a:rPr lang="en-US" sz="1800" b="0" i="0" kern="1200" dirty="0">
                          <a:solidFill>
                            <a:srgbClr val="041E42"/>
                          </a:solidFill>
                          <a:latin typeface="Aptos"/>
                          <a:ea typeface="+mn-ea"/>
                          <a:cs typeface="+mn-cs"/>
                        </a:rPr>
                        <a:t>1 – 3 days </a:t>
                      </a:r>
                    </a:p>
                  </a:txBody>
                  <a:tcPr marL="92477" marR="92477" marT="46238" marB="46238" anchor="ctr">
                    <a:solidFill>
                      <a:srgbClr val="A1DDE4"/>
                    </a:solidFill>
                  </a:tcPr>
                </a:tc>
                <a:extLst>
                  <a:ext uri="{0D108BD9-81ED-4DB2-BD59-A6C34878D82A}">
                    <a16:rowId xmlns:a16="http://schemas.microsoft.com/office/drawing/2014/main" val="2977117110"/>
                  </a:ext>
                </a:extLst>
              </a:tr>
              <a:tr h="690826">
                <a:tc>
                  <a:txBody>
                    <a:bodyPr/>
                    <a:lstStyle/>
                    <a:p>
                      <a:pPr marL="0" algn="ctr" defTabSz="914400" rtl="0" eaLnBrk="1" latinLnBrk="0" hangingPunct="1"/>
                      <a:r>
                        <a:rPr lang="en-US" sz="1800" b="0" i="0" kern="1200" dirty="0">
                          <a:solidFill>
                            <a:srgbClr val="041E42"/>
                          </a:solidFill>
                          <a:latin typeface="Aptos"/>
                          <a:ea typeface="+mn-ea"/>
                          <a:cs typeface="+mn-cs"/>
                        </a:rPr>
                        <a:t>Mild Skin Irritation</a:t>
                      </a:r>
                    </a:p>
                  </a:txBody>
                  <a:tcPr marL="92477" marR="92477" marT="46238" marB="46238" anchor="ctr">
                    <a:solidFill>
                      <a:srgbClr val="A1DDE4"/>
                    </a:solidFill>
                  </a:tcPr>
                </a:tc>
                <a:tc>
                  <a:txBody>
                    <a:bodyPr/>
                    <a:lstStyle/>
                    <a:p>
                      <a:pPr marL="0" algn="ctr" rtl="0" eaLnBrk="1" latinLnBrk="0" hangingPunct="1"/>
                      <a:r>
                        <a:rPr lang="en-US" sz="1800" b="0" i="0" kern="1200" dirty="0">
                          <a:solidFill>
                            <a:srgbClr val="041E42"/>
                          </a:solidFill>
                          <a:latin typeface="Aptos"/>
                          <a:ea typeface="+mn-ea"/>
                          <a:cs typeface="+mn-cs"/>
                        </a:rPr>
                        <a:t>1 – 3 days</a:t>
                      </a:r>
                    </a:p>
                  </a:txBody>
                  <a:tcPr marL="92477" marR="92477" marT="46238" marB="46238" anchor="ctr">
                    <a:solidFill>
                      <a:srgbClr val="A1DDE4"/>
                    </a:solidFill>
                  </a:tcPr>
                </a:tc>
                <a:extLst>
                  <a:ext uri="{0D108BD9-81ED-4DB2-BD59-A6C34878D82A}">
                    <a16:rowId xmlns:a16="http://schemas.microsoft.com/office/drawing/2014/main" val="2909346033"/>
                  </a:ext>
                </a:extLst>
              </a:tr>
            </a:tbl>
          </a:graphicData>
        </a:graphic>
      </p:graphicFrame>
      <p:sp>
        <p:nvSpPr>
          <p:cNvPr id="3" name="TextBox 2">
            <a:extLst>
              <a:ext uri="{FF2B5EF4-FFF2-40B4-BE49-F238E27FC236}">
                <a16:creationId xmlns:a16="http://schemas.microsoft.com/office/drawing/2014/main" id="{A012A5AE-162D-4A48-64EA-1FEC4A04C7A8}"/>
              </a:ext>
            </a:extLst>
          </p:cNvPr>
          <p:cNvSpPr txBox="1"/>
          <p:nvPr/>
        </p:nvSpPr>
        <p:spPr>
          <a:xfrm>
            <a:off x="658546" y="5892737"/>
            <a:ext cx="6904454" cy="246221"/>
          </a:xfrm>
          <a:prstGeom prst="rect">
            <a:avLst/>
          </a:prstGeom>
          <a:noFill/>
        </p:spPr>
        <p:txBody>
          <a:bodyPr wrap="none" rtlCol="0">
            <a:spAutoFit/>
          </a:bodyPr>
          <a:lstStyle/>
          <a:p>
            <a:r>
              <a:rPr lang="en-US" sz="1000">
                <a:solidFill>
                  <a:schemeClr val="bg1"/>
                </a:solidFill>
                <a:latin typeface="Aptos" panose="020B0004020202020204" pitchFamily="34" charset="0"/>
              </a:rPr>
              <a:t>R2-16-001 Interim Report: Evaluation of a New Dermal Cryotherapy System for the Treatment of Benign Pigmented Lesions</a:t>
            </a:r>
          </a:p>
        </p:txBody>
      </p:sp>
      <p:sp>
        <p:nvSpPr>
          <p:cNvPr id="2" name="TextBox 1">
            <a:extLst>
              <a:ext uri="{FF2B5EF4-FFF2-40B4-BE49-F238E27FC236}">
                <a16:creationId xmlns:a16="http://schemas.microsoft.com/office/drawing/2014/main" id="{5A0D99A7-8CB5-D4BE-2B05-5AFB79ED8715}"/>
              </a:ext>
            </a:extLst>
          </p:cNvPr>
          <p:cNvSpPr txBox="1"/>
          <p:nvPr/>
        </p:nvSpPr>
        <p:spPr>
          <a:xfrm>
            <a:off x="493801" y="965263"/>
            <a:ext cx="10618044" cy="467885"/>
          </a:xfrm>
          <a:prstGeom prst="rect">
            <a:avLst/>
          </a:prstGeom>
          <a:noFill/>
        </p:spPr>
        <p:txBody>
          <a:bodyPr wrap="square" lIns="91440" tIns="45720" rIns="91440" bIns="45720" anchor="t">
            <a:spAutoFit/>
          </a:bodyPr>
          <a:lstStyle/>
          <a:p>
            <a:pPr marL="0" lvl="1">
              <a:lnSpc>
                <a:spcPct val="150000"/>
              </a:lnSpc>
            </a:pPr>
            <a:r>
              <a:rPr lang="en-US" dirty="0">
                <a:solidFill>
                  <a:schemeClr val="bg1"/>
                </a:solidFill>
                <a:effectLst>
                  <a:outerShdw blurRad="38100" dist="38100" dir="2700000" algn="tl">
                    <a:srgbClr val="000000">
                      <a:alpha val="43137"/>
                    </a:srgbClr>
                  </a:outerShdw>
                </a:effectLst>
                <a:latin typeface="Aptos"/>
                <a:cs typeface="Times New Roman"/>
              </a:rPr>
              <a:t>Glacial® Gloss and Glacial® Glide Cooling Treatments</a:t>
            </a:r>
          </a:p>
        </p:txBody>
      </p:sp>
      <p:sp>
        <p:nvSpPr>
          <p:cNvPr id="4" name="TextBox 24">
            <a:extLst>
              <a:ext uri="{FF2B5EF4-FFF2-40B4-BE49-F238E27FC236}">
                <a16:creationId xmlns:a16="http://schemas.microsoft.com/office/drawing/2014/main" id="{B393A72A-7CE5-6614-EEDC-7D955979D412}"/>
              </a:ext>
            </a:extLst>
          </p:cNvPr>
          <p:cNvSpPr txBox="1"/>
          <p:nvPr/>
        </p:nvSpPr>
        <p:spPr>
          <a:xfrm>
            <a:off x="572655" y="557538"/>
            <a:ext cx="11375474" cy="556627"/>
          </a:xfrm>
          <a:prstGeom prst="rect">
            <a:avLst/>
          </a:prstGeom>
        </p:spPr>
        <p:txBody>
          <a:bodyPr wrap="square" lIns="0" tIns="0" rIns="0" bIns="0" rtlCol="0" anchor="t">
            <a:spAutoFit/>
          </a:bodyPr>
          <a:lstStyle/>
          <a:p>
            <a:pPr marL="0" lvl="0" indent="0">
              <a:lnSpc>
                <a:spcPts val="4179"/>
              </a:lnSpc>
              <a:spcBef>
                <a:spcPct val="0"/>
              </a:spcBef>
            </a:pPr>
            <a:r>
              <a:rPr lang="en-US" sz="4250" dirty="0">
                <a:solidFill>
                  <a:schemeClr val="bg1"/>
                </a:solidFill>
                <a:latin typeface="Aptos ExtraBold"/>
              </a:rPr>
              <a:t>POTENTIAL </a:t>
            </a:r>
            <a:r>
              <a:rPr lang="en-US" sz="4250" dirty="0">
                <a:solidFill>
                  <a:srgbClr val="A1DDE4"/>
                </a:solidFill>
                <a:latin typeface="Aptos ExtraBold"/>
              </a:rPr>
              <a:t>SIDE-</a:t>
            </a:r>
            <a:r>
              <a:rPr lang="en-US" sz="4250" dirty="0">
                <a:solidFill>
                  <a:srgbClr val="9DDBE5"/>
                </a:solidFill>
                <a:latin typeface="Aptos ExtraBold"/>
              </a:rPr>
              <a:t>EFFECTS</a:t>
            </a:r>
            <a:endParaRPr lang="en-US" sz="4299" u="none" strike="noStrike" dirty="0">
              <a:solidFill>
                <a:schemeClr val="bg1"/>
              </a:solidFill>
              <a:latin typeface="Aptos ExtraBold" panose="020B0004020202020204" pitchFamily="34" charset="0"/>
            </a:endParaRPr>
          </a:p>
        </p:txBody>
      </p:sp>
    </p:spTree>
    <p:extLst>
      <p:ext uri="{BB962C8B-B14F-4D97-AF65-F5344CB8AC3E}">
        <p14:creationId xmlns:p14="http://schemas.microsoft.com/office/powerpoint/2010/main" val="273117439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984D3A-202D-FAFF-DFA7-CF5BF6778069}"/>
            </a:ext>
          </a:extLst>
        </p:cNvPr>
        <p:cNvGrpSpPr/>
        <p:nvPr/>
      </p:nvGrpSpPr>
      <p:grpSpPr>
        <a:xfrm>
          <a:off x="0" y="0"/>
          <a:ext cx="0" cy="0"/>
          <a:chOff x="0" y="0"/>
          <a:chExt cx="0" cy="0"/>
        </a:xfrm>
      </p:grpSpPr>
      <p:graphicFrame>
        <p:nvGraphicFramePr>
          <p:cNvPr id="10" name="Table 9">
            <a:extLst>
              <a:ext uri="{FF2B5EF4-FFF2-40B4-BE49-F238E27FC236}">
                <a16:creationId xmlns:a16="http://schemas.microsoft.com/office/drawing/2014/main" id="{9EE007D7-1324-553A-386E-9229E653D9BE}"/>
              </a:ext>
            </a:extLst>
          </p:cNvPr>
          <p:cNvGraphicFramePr>
            <a:graphicFrameLocks noGrp="1"/>
          </p:cNvGraphicFramePr>
          <p:nvPr>
            <p:extLst>
              <p:ext uri="{D42A27DB-BD31-4B8C-83A1-F6EECF244321}">
                <p14:modId xmlns:p14="http://schemas.microsoft.com/office/powerpoint/2010/main" val="4117755598"/>
              </p:ext>
            </p:extLst>
          </p:nvPr>
        </p:nvGraphicFramePr>
        <p:xfrm>
          <a:off x="1050507" y="1768111"/>
          <a:ext cx="10419769" cy="3948919"/>
        </p:xfrm>
        <a:graphic>
          <a:graphicData uri="http://schemas.openxmlformats.org/drawingml/2006/table">
            <a:tbl>
              <a:tblPr firstRow="1">
                <a:tableStyleId>{5C22544A-7EE6-4342-B048-85BDC9FD1C3A}</a:tableStyleId>
              </a:tblPr>
              <a:tblGrid>
                <a:gridCol w="5160748">
                  <a:extLst>
                    <a:ext uri="{9D8B030D-6E8A-4147-A177-3AD203B41FA5}">
                      <a16:colId xmlns:a16="http://schemas.microsoft.com/office/drawing/2014/main" val="1802918432"/>
                    </a:ext>
                  </a:extLst>
                </a:gridCol>
                <a:gridCol w="5259021">
                  <a:extLst>
                    <a:ext uri="{9D8B030D-6E8A-4147-A177-3AD203B41FA5}">
                      <a16:colId xmlns:a16="http://schemas.microsoft.com/office/drawing/2014/main" val="800899875"/>
                    </a:ext>
                  </a:extLst>
                </a:gridCol>
              </a:tblGrid>
              <a:tr h="766772">
                <a:tc>
                  <a:txBody>
                    <a:bodyPr/>
                    <a:lstStyle/>
                    <a:p>
                      <a:pPr marL="0" algn="ctr" rtl="0" eaLnBrk="1" latinLnBrk="0" hangingPunct="1">
                        <a:lnSpc>
                          <a:spcPts val="2200"/>
                        </a:lnSpc>
                      </a:pPr>
                      <a:r>
                        <a:rPr lang="en-US" sz="2000" b="1" i="0" kern="1200" dirty="0">
                          <a:solidFill>
                            <a:srgbClr val="041E42"/>
                          </a:solidFill>
                          <a:latin typeface="Aptos"/>
                          <a:ea typeface="+mn-ea"/>
                          <a:cs typeface="+mn-cs"/>
                        </a:rPr>
                        <a:t>Potential Side-Effects of</a:t>
                      </a:r>
                    </a:p>
                    <a:p>
                      <a:pPr marL="0" algn="ctr" rtl="0" eaLnBrk="1" latinLnBrk="0" hangingPunct="1">
                        <a:lnSpc>
                          <a:spcPts val="2200"/>
                        </a:lnSpc>
                      </a:pPr>
                      <a:r>
                        <a:rPr lang="en-US" sz="2000" b="1" i="0" kern="1200" dirty="0">
                          <a:solidFill>
                            <a:srgbClr val="041E42"/>
                          </a:solidFill>
                          <a:latin typeface="Aptos"/>
                          <a:ea typeface="+mn-ea"/>
                          <a:cs typeface="+mn-cs"/>
                        </a:rPr>
                        <a:t>Glacial® Gloss </a:t>
                      </a:r>
                      <a:r>
                        <a:rPr lang="en-US" sz="2000" b="1" i="0" kern="1200" dirty="0" err="1">
                          <a:solidFill>
                            <a:srgbClr val="041E42"/>
                          </a:solidFill>
                          <a:latin typeface="Aptos"/>
                          <a:ea typeface="+mn-ea"/>
                          <a:cs typeface="+mn-cs"/>
                        </a:rPr>
                        <a:t>fx</a:t>
                      </a:r>
                      <a:r>
                        <a:rPr lang="en-US" sz="2000" b="1" i="0" kern="1200" dirty="0">
                          <a:solidFill>
                            <a:srgbClr val="041E42"/>
                          </a:solidFill>
                          <a:latin typeface="Aptos"/>
                          <a:ea typeface="+mn-ea"/>
                          <a:cs typeface="+mn-cs"/>
                        </a:rPr>
                        <a:t> with Topicals</a:t>
                      </a:r>
                    </a:p>
                  </a:txBody>
                  <a:tcPr marL="92477" marR="92477" marT="46238" marB="46238" anchor="ctr">
                    <a:solidFill>
                      <a:schemeClr val="bg1"/>
                    </a:solidFill>
                  </a:tcPr>
                </a:tc>
                <a:tc>
                  <a:txBody>
                    <a:bodyPr/>
                    <a:lstStyle/>
                    <a:p>
                      <a:pPr marL="0" algn="ctr" defTabSz="914400" rtl="0" eaLnBrk="1" latinLnBrk="0" hangingPunct="1"/>
                      <a:r>
                        <a:rPr lang="en-US" sz="2000" b="1" i="0" kern="1200" dirty="0">
                          <a:solidFill>
                            <a:srgbClr val="041E42"/>
                          </a:solidFill>
                          <a:latin typeface="Aptos"/>
                          <a:ea typeface="+mn-ea"/>
                          <a:cs typeface="+mn-cs"/>
                        </a:rPr>
                        <a:t>Average Duration</a:t>
                      </a:r>
                    </a:p>
                    <a:p>
                      <a:pPr marL="0" algn="ctr" defTabSz="914400" rtl="0" eaLnBrk="1" latinLnBrk="0" hangingPunct="1"/>
                      <a:r>
                        <a:rPr lang="en-US" sz="1400" b="0" i="1" kern="1200" dirty="0">
                          <a:solidFill>
                            <a:srgbClr val="041E42"/>
                          </a:solidFill>
                          <a:latin typeface="Aptos"/>
                          <a:ea typeface="+mn-ea"/>
                          <a:cs typeface="+mn-cs"/>
                        </a:rPr>
                        <a:t>(results will vary; may take longer for some patients)</a:t>
                      </a:r>
                    </a:p>
                  </a:txBody>
                  <a:tcPr marL="92477" marR="92477" marT="46238" marB="46238" anchor="ctr">
                    <a:solidFill>
                      <a:schemeClr val="bg1"/>
                    </a:solidFill>
                  </a:tcPr>
                </a:tc>
                <a:extLst>
                  <a:ext uri="{0D108BD9-81ED-4DB2-BD59-A6C34878D82A}">
                    <a16:rowId xmlns:a16="http://schemas.microsoft.com/office/drawing/2014/main" val="4169454977"/>
                  </a:ext>
                </a:extLst>
              </a:tr>
              <a:tr h="735149">
                <a:tc>
                  <a:txBody>
                    <a:bodyPr/>
                    <a:lstStyle/>
                    <a:p>
                      <a:pPr marL="0" algn="ctr" defTabSz="914400" rtl="0" eaLnBrk="1" latinLnBrk="0" hangingPunct="1"/>
                      <a:r>
                        <a:rPr lang="en-US" sz="1800" b="0" i="0" kern="1200" dirty="0">
                          <a:solidFill>
                            <a:srgbClr val="041E42"/>
                          </a:solidFill>
                          <a:latin typeface="Aptos"/>
                          <a:ea typeface="+mn-ea"/>
                          <a:cs typeface="+mn-cs"/>
                        </a:rPr>
                        <a:t>Transient Redness and Sensitivity</a:t>
                      </a:r>
                    </a:p>
                  </a:txBody>
                  <a:tcPr marL="92477" marR="92477" marT="46238" marB="46238" anchor="ctr">
                    <a:solidFill>
                      <a:srgbClr val="A1DDE4"/>
                    </a:solidFill>
                  </a:tcPr>
                </a:tc>
                <a:tc>
                  <a:txBody>
                    <a:bodyPr/>
                    <a:lstStyle/>
                    <a:p>
                      <a:pPr marL="0" algn="ctr" defTabSz="914400" rtl="0" eaLnBrk="1" latinLnBrk="0" hangingPunct="1"/>
                      <a:r>
                        <a:rPr lang="en-US" sz="1800" b="0" i="0" kern="1200" dirty="0">
                          <a:solidFill>
                            <a:srgbClr val="041E42"/>
                          </a:solidFill>
                          <a:latin typeface="Aptos"/>
                          <a:ea typeface="+mn-ea"/>
                          <a:cs typeface="+mn-cs"/>
                        </a:rPr>
                        <a:t>1 – 3 days </a:t>
                      </a:r>
                    </a:p>
                  </a:txBody>
                  <a:tcPr marL="92477" marR="92477" marT="46238" marB="46238" anchor="ctr">
                    <a:solidFill>
                      <a:srgbClr val="A1DDE4"/>
                    </a:solidFill>
                  </a:tcPr>
                </a:tc>
                <a:extLst>
                  <a:ext uri="{0D108BD9-81ED-4DB2-BD59-A6C34878D82A}">
                    <a16:rowId xmlns:a16="http://schemas.microsoft.com/office/drawing/2014/main" val="2977117110"/>
                  </a:ext>
                </a:extLst>
              </a:tr>
              <a:tr h="488350">
                <a:tc>
                  <a:txBody>
                    <a:bodyPr/>
                    <a:lstStyle/>
                    <a:p>
                      <a:pPr marL="0" algn="ctr" defTabSz="914400" rtl="0" eaLnBrk="1" latinLnBrk="0" hangingPunct="1"/>
                      <a:r>
                        <a:rPr lang="en-US" sz="1800" b="0" i="0" kern="1200" dirty="0">
                          <a:solidFill>
                            <a:srgbClr val="041E42"/>
                          </a:solidFill>
                          <a:latin typeface="Aptos"/>
                          <a:ea typeface="+mn-ea"/>
                          <a:cs typeface="+mn-cs"/>
                        </a:rPr>
                        <a:t>Skin Sensitivity to Sun Exposure </a:t>
                      </a:r>
                    </a:p>
                  </a:txBody>
                  <a:tcPr marL="92477" marR="92477" marT="46238" marB="46238" anchor="ctr">
                    <a:solidFill>
                      <a:srgbClr val="A1DDE4"/>
                    </a:solidFill>
                  </a:tcPr>
                </a:tc>
                <a:tc>
                  <a:txBody>
                    <a:bodyPr/>
                    <a:lstStyle/>
                    <a:p>
                      <a:pPr marL="0" algn="ctr" defTabSz="914400" rtl="0" eaLnBrk="1" latinLnBrk="0" hangingPunct="1"/>
                      <a:r>
                        <a:rPr lang="en-US" sz="1800" b="0" i="0" kern="1200" dirty="0">
                          <a:solidFill>
                            <a:srgbClr val="041E42"/>
                          </a:solidFill>
                          <a:latin typeface="Aptos"/>
                          <a:ea typeface="+mn-ea"/>
                          <a:cs typeface="+mn-cs"/>
                        </a:rPr>
                        <a:t>1 to 10 days</a:t>
                      </a:r>
                    </a:p>
                  </a:txBody>
                  <a:tcPr marL="92477" marR="92477" marT="46238" marB="46238" anchor="ctr">
                    <a:solidFill>
                      <a:srgbClr val="A1DDE4"/>
                    </a:solidFill>
                  </a:tcPr>
                </a:tc>
                <a:extLst>
                  <a:ext uri="{0D108BD9-81ED-4DB2-BD59-A6C34878D82A}">
                    <a16:rowId xmlns:a16="http://schemas.microsoft.com/office/drawing/2014/main" val="1491603440"/>
                  </a:ext>
                </a:extLst>
              </a:tr>
              <a:tr h="735149">
                <a:tc>
                  <a:txBody>
                    <a:bodyPr/>
                    <a:lstStyle/>
                    <a:p>
                      <a:pPr marL="0" algn="ctr" defTabSz="914400" rtl="0" eaLnBrk="1" latinLnBrk="0" hangingPunct="1"/>
                      <a:r>
                        <a:rPr lang="en-US" sz="1800" b="0" i="0" kern="1200" dirty="0">
                          <a:solidFill>
                            <a:srgbClr val="041E42"/>
                          </a:solidFill>
                          <a:latin typeface="Aptos"/>
                          <a:ea typeface="+mn-ea"/>
                          <a:cs typeface="+mn-cs"/>
                        </a:rPr>
                        <a:t>Mild Skin Irritation</a:t>
                      </a:r>
                    </a:p>
                  </a:txBody>
                  <a:tcPr marL="92477" marR="92477" marT="46238" marB="46238" anchor="ctr">
                    <a:solidFill>
                      <a:srgbClr val="A1DDE4"/>
                    </a:solidFill>
                  </a:tcPr>
                </a:tc>
                <a:tc>
                  <a:txBody>
                    <a:bodyPr/>
                    <a:lstStyle/>
                    <a:p>
                      <a:pPr marL="0" algn="ctr" defTabSz="914400" rtl="0" eaLnBrk="1" latinLnBrk="0" hangingPunct="1"/>
                      <a:r>
                        <a:rPr lang="en-US" sz="1800" b="0" i="0" kern="1200" dirty="0">
                          <a:solidFill>
                            <a:srgbClr val="041E42"/>
                          </a:solidFill>
                          <a:latin typeface="Aptos"/>
                          <a:ea typeface="+mn-ea"/>
                          <a:cs typeface="+mn-cs"/>
                        </a:rPr>
                        <a:t>1 – 7 days</a:t>
                      </a:r>
                    </a:p>
                  </a:txBody>
                  <a:tcPr marL="92477" marR="92477" marT="46238" marB="46238" anchor="ctr">
                    <a:solidFill>
                      <a:srgbClr val="A1DDE4"/>
                    </a:solidFill>
                  </a:tcPr>
                </a:tc>
                <a:extLst>
                  <a:ext uri="{0D108BD9-81ED-4DB2-BD59-A6C34878D82A}">
                    <a16:rowId xmlns:a16="http://schemas.microsoft.com/office/drawing/2014/main" val="2909346033"/>
                  </a:ext>
                </a:extLst>
              </a:tr>
              <a:tr h="488350">
                <a:tc>
                  <a:txBody>
                    <a:bodyPr/>
                    <a:lstStyle/>
                    <a:p>
                      <a:pPr marL="0" algn="ctr" defTabSz="914400" rtl="0" eaLnBrk="1" latinLnBrk="0" hangingPunct="1"/>
                      <a:r>
                        <a:rPr lang="en-US" sz="1800" b="0" i="0" kern="1200" dirty="0">
                          <a:solidFill>
                            <a:srgbClr val="041E42"/>
                          </a:solidFill>
                          <a:latin typeface="Aptos"/>
                          <a:ea typeface="+mn-ea"/>
                          <a:cs typeface="+mn-cs"/>
                        </a:rPr>
                        <a:t>Temporary Skin Dryness </a:t>
                      </a:r>
                    </a:p>
                  </a:txBody>
                  <a:tcPr marL="92477" marR="92477" marT="46238" marB="46238" anchor="ctr">
                    <a:solidFill>
                      <a:srgbClr val="A1DDE4"/>
                    </a:solidFill>
                  </a:tcPr>
                </a:tc>
                <a:tc>
                  <a:txBody>
                    <a:bodyPr/>
                    <a:lstStyle/>
                    <a:p>
                      <a:pPr marL="0" algn="ctr" defTabSz="914400" rtl="0" eaLnBrk="1" latinLnBrk="0" hangingPunct="1"/>
                      <a:r>
                        <a:rPr lang="en-US" sz="1800" b="0" i="0" kern="1200" dirty="0">
                          <a:solidFill>
                            <a:srgbClr val="041E42"/>
                          </a:solidFill>
                          <a:latin typeface="Aptos"/>
                          <a:ea typeface="+mn-ea"/>
                          <a:cs typeface="+mn-cs"/>
                        </a:rPr>
                        <a:t>1 – 7 days</a:t>
                      </a:r>
                    </a:p>
                  </a:txBody>
                  <a:tcPr marL="92477" marR="92477" marT="46238" marB="46238" anchor="ctr">
                    <a:solidFill>
                      <a:srgbClr val="A1DDE4"/>
                    </a:solidFill>
                  </a:tcPr>
                </a:tc>
                <a:extLst>
                  <a:ext uri="{0D108BD9-81ED-4DB2-BD59-A6C34878D82A}">
                    <a16:rowId xmlns:a16="http://schemas.microsoft.com/office/drawing/2014/main" val="171120746"/>
                  </a:ext>
                </a:extLst>
              </a:tr>
              <a:tr h="735149">
                <a:tc>
                  <a:txBody>
                    <a:bodyPr/>
                    <a:lstStyle/>
                    <a:p>
                      <a:pPr marL="0" algn="ctr" defTabSz="914400" rtl="0" eaLnBrk="1" latinLnBrk="0" hangingPunct="1"/>
                      <a:r>
                        <a:rPr lang="en-US" sz="1800" b="0" i="0" kern="1200" dirty="0">
                          <a:solidFill>
                            <a:srgbClr val="041E42"/>
                          </a:solidFill>
                          <a:latin typeface="Aptos"/>
                          <a:ea typeface="+mn-ea"/>
                          <a:cs typeface="+mn-cs"/>
                        </a:rPr>
                        <a:t>Temporary Skin Purging/Acne Breakout </a:t>
                      </a:r>
                    </a:p>
                  </a:txBody>
                  <a:tcPr marL="92477" marR="92477" marT="46238" marB="46238" anchor="ctr">
                    <a:solidFill>
                      <a:srgbClr val="A1DDE4"/>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i="0" kern="1200" noProof="0" dirty="0">
                          <a:solidFill>
                            <a:srgbClr val="041E42"/>
                          </a:solidFill>
                          <a:latin typeface="Aptos"/>
                          <a:ea typeface="+mn-ea"/>
                          <a:cs typeface="+mn-cs"/>
                        </a:rPr>
                        <a:t>1 – 14 days</a:t>
                      </a:r>
                    </a:p>
                  </a:txBody>
                  <a:tcPr marL="92477" marR="92477" marT="46238" marB="46238" anchor="ctr">
                    <a:solidFill>
                      <a:srgbClr val="A1DDE4"/>
                    </a:solidFill>
                  </a:tcPr>
                </a:tc>
                <a:extLst>
                  <a:ext uri="{0D108BD9-81ED-4DB2-BD59-A6C34878D82A}">
                    <a16:rowId xmlns:a16="http://schemas.microsoft.com/office/drawing/2014/main" val="3624431426"/>
                  </a:ext>
                </a:extLst>
              </a:tr>
            </a:tbl>
          </a:graphicData>
        </a:graphic>
      </p:graphicFrame>
      <p:sp>
        <p:nvSpPr>
          <p:cNvPr id="3" name="TextBox 2">
            <a:extLst>
              <a:ext uri="{FF2B5EF4-FFF2-40B4-BE49-F238E27FC236}">
                <a16:creationId xmlns:a16="http://schemas.microsoft.com/office/drawing/2014/main" id="{CFEEBC69-C67D-F4E1-828E-9C0B60650B7A}"/>
              </a:ext>
            </a:extLst>
          </p:cNvPr>
          <p:cNvSpPr txBox="1"/>
          <p:nvPr/>
        </p:nvSpPr>
        <p:spPr>
          <a:xfrm>
            <a:off x="658546" y="5892737"/>
            <a:ext cx="6904454" cy="246221"/>
          </a:xfrm>
          <a:prstGeom prst="rect">
            <a:avLst/>
          </a:prstGeom>
          <a:noFill/>
        </p:spPr>
        <p:txBody>
          <a:bodyPr wrap="none" rtlCol="0">
            <a:spAutoFit/>
          </a:bodyPr>
          <a:lstStyle/>
          <a:p>
            <a:r>
              <a:rPr lang="en-US" sz="1000">
                <a:solidFill>
                  <a:schemeClr val="bg1"/>
                </a:solidFill>
                <a:latin typeface="Aptos" panose="020B0004020202020204" pitchFamily="34" charset="0"/>
              </a:rPr>
              <a:t>R2-16-001 Interim Report: Evaluation of a New Dermal Cryotherapy System for the Treatment of Benign Pigmented Lesions</a:t>
            </a:r>
          </a:p>
        </p:txBody>
      </p:sp>
      <p:sp>
        <p:nvSpPr>
          <p:cNvPr id="2" name="TextBox 1">
            <a:extLst>
              <a:ext uri="{FF2B5EF4-FFF2-40B4-BE49-F238E27FC236}">
                <a16:creationId xmlns:a16="http://schemas.microsoft.com/office/drawing/2014/main" id="{4CDB49DC-597A-F3D1-E249-5074D39DD4E7}"/>
              </a:ext>
            </a:extLst>
          </p:cNvPr>
          <p:cNvSpPr txBox="1"/>
          <p:nvPr/>
        </p:nvSpPr>
        <p:spPr>
          <a:xfrm>
            <a:off x="493801" y="965263"/>
            <a:ext cx="10618044" cy="467885"/>
          </a:xfrm>
          <a:prstGeom prst="rect">
            <a:avLst/>
          </a:prstGeom>
          <a:noFill/>
        </p:spPr>
        <p:txBody>
          <a:bodyPr wrap="square" lIns="91440" tIns="45720" rIns="91440" bIns="45720" anchor="t">
            <a:spAutoFit/>
          </a:bodyPr>
          <a:lstStyle/>
          <a:p>
            <a:pPr marL="0" lvl="1">
              <a:lnSpc>
                <a:spcPct val="150000"/>
              </a:lnSpc>
            </a:pPr>
            <a:r>
              <a:rPr lang="en-US" dirty="0">
                <a:solidFill>
                  <a:schemeClr val="bg1"/>
                </a:solidFill>
                <a:effectLst>
                  <a:outerShdw blurRad="38100" dist="38100" dir="2700000" algn="tl">
                    <a:srgbClr val="000000">
                      <a:alpha val="43137"/>
                    </a:srgbClr>
                  </a:outerShdw>
                </a:effectLst>
                <a:latin typeface="Aptos"/>
                <a:cs typeface="Times New Roman"/>
              </a:rPr>
              <a:t>Glacial® Gloss Treatment with Topicals</a:t>
            </a:r>
          </a:p>
        </p:txBody>
      </p:sp>
      <p:sp>
        <p:nvSpPr>
          <p:cNvPr id="4" name="TextBox 24">
            <a:extLst>
              <a:ext uri="{FF2B5EF4-FFF2-40B4-BE49-F238E27FC236}">
                <a16:creationId xmlns:a16="http://schemas.microsoft.com/office/drawing/2014/main" id="{7052E155-A521-2DC3-9976-0BF154495F37}"/>
              </a:ext>
            </a:extLst>
          </p:cNvPr>
          <p:cNvSpPr txBox="1"/>
          <p:nvPr/>
        </p:nvSpPr>
        <p:spPr>
          <a:xfrm>
            <a:off x="572655" y="557538"/>
            <a:ext cx="11375474" cy="556627"/>
          </a:xfrm>
          <a:prstGeom prst="rect">
            <a:avLst/>
          </a:prstGeom>
        </p:spPr>
        <p:txBody>
          <a:bodyPr wrap="square" lIns="0" tIns="0" rIns="0" bIns="0" rtlCol="0" anchor="t">
            <a:spAutoFit/>
          </a:bodyPr>
          <a:lstStyle/>
          <a:p>
            <a:pPr marL="0" lvl="0" indent="0">
              <a:lnSpc>
                <a:spcPts val="4179"/>
              </a:lnSpc>
              <a:spcBef>
                <a:spcPct val="0"/>
              </a:spcBef>
            </a:pPr>
            <a:r>
              <a:rPr lang="en-US" sz="4250" dirty="0">
                <a:solidFill>
                  <a:schemeClr val="bg1"/>
                </a:solidFill>
                <a:latin typeface="Aptos ExtraBold"/>
              </a:rPr>
              <a:t>POTENTIAL </a:t>
            </a:r>
            <a:r>
              <a:rPr lang="en-US" sz="4250" dirty="0">
                <a:solidFill>
                  <a:srgbClr val="A1DDE4"/>
                </a:solidFill>
                <a:latin typeface="Aptos ExtraBold"/>
              </a:rPr>
              <a:t>SIDE-</a:t>
            </a:r>
            <a:r>
              <a:rPr lang="en-US" sz="4250" dirty="0">
                <a:solidFill>
                  <a:srgbClr val="9DDBE5"/>
                </a:solidFill>
                <a:latin typeface="Aptos ExtraBold"/>
              </a:rPr>
              <a:t>EFFECTS</a:t>
            </a:r>
            <a:endParaRPr lang="en-US" sz="4299" u="none" strike="noStrike" dirty="0">
              <a:solidFill>
                <a:schemeClr val="bg1"/>
              </a:solidFill>
              <a:latin typeface="Aptos ExtraBold" panose="020B0004020202020204" pitchFamily="34" charset="0"/>
            </a:endParaRPr>
          </a:p>
        </p:txBody>
      </p:sp>
    </p:spTree>
    <p:extLst>
      <p:ext uri="{BB962C8B-B14F-4D97-AF65-F5344CB8AC3E}">
        <p14:creationId xmlns:p14="http://schemas.microsoft.com/office/powerpoint/2010/main" val="7708538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9CF1C6E6-80C2-4C4F-A6F7-8FEBE20FB71D}"/>
              </a:ext>
            </a:extLst>
          </p:cNvPr>
          <p:cNvSpPr txBox="1"/>
          <p:nvPr/>
        </p:nvSpPr>
        <p:spPr>
          <a:xfrm>
            <a:off x="1165864" y="2572513"/>
            <a:ext cx="4561836" cy="1605568"/>
          </a:xfrm>
          <a:prstGeom prst="rect">
            <a:avLst/>
          </a:prstGeom>
          <a:noFill/>
        </p:spPr>
        <p:txBody>
          <a:bodyPr wrap="square" lIns="91440" tIns="45720" rIns="91440" bIns="45720" rtlCol="0" anchor="t">
            <a:spAutoFit/>
          </a:bodyPr>
          <a:lstStyle/>
          <a:p>
            <a:pPr marL="285750" indent="-285750" fontAlgn="base">
              <a:spcBef>
                <a:spcPts val="1000"/>
              </a:spcBef>
              <a:spcAft>
                <a:spcPct val="0"/>
              </a:spcAft>
              <a:buClr>
                <a:srgbClr val="A1DDE4"/>
              </a:buClr>
              <a:buSzPct val="110000"/>
              <a:buFont typeface="Arial" panose="020B0604020202020204" pitchFamily="34" charset="0"/>
              <a:buChar char="•"/>
              <a:defRPr/>
            </a:pPr>
            <a:r>
              <a:rPr lang="en-US" dirty="0">
                <a:solidFill>
                  <a:schemeClr val="bg1"/>
                </a:solidFill>
                <a:latin typeface="Aptos"/>
              </a:rPr>
              <a:t>Helps to set proper patient expectations for post-treatment care. Provides clear instructions for product use on post-procedure skin.</a:t>
            </a:r>
          </a:p>
          <a:p>
            <a:pPr marL="285750" indent="-285750" fontAlgn="base">
              <a:spcBef>
                <a:spcPts val="1000"/>
              </a:spcBef>
              <a:spcAft>
                <a:spcPct val="0"/>
              </a:spcAft>
              <a:buClr>
                <a:srgbClr val="A1DDE4"/>
              </a:buClr>
              <a:buSzPct val="110000"/>
              <a:buFont typeface="Arial" panose="020B0604020202020204" pitchFamily="34" charset="0"/>
              <a:buChar char="•"/>
              <a:defRPr/>
            </a:pPr>
            <a:endParaRPr lang="en-US" dirty="0">
              <a:solidFill>
                <a:schemeClr val="bg1"/>
              </a:solidFill>
              <a:latin typeface="Aptos" panose="020B0004020202020204" pitchFamily="34" charset="0"/>
            </a:endParaRPr>
          </a:p>
        </p:txBody>
      </p:sp>
      <p:sp>
        <p:nvSpPr>
          <p:cNvPr id="3" name="Title 1">
            <a:extLst>
              <a:ext uri="{FF2B5EF4-FFF2-40B4-BE49-F238E27FC236}">
                <a16:creationId xmlns:a16="http://schemas.microsoft.com/office/drawing/2014/main" id="{D57D9163-EA2C-4644-F831-47E78CCC1084}"/>
              </a:ext>
            </a:extLst>
          </p:cNvPr>
          <p:cNvSpPr txBox="1">
            <a:spLocks/>
          </p:cNvSpPr>
          <p:nvPr/>
        </p:nvSpPr>
        <p:spPr>
          <a:xfrm>
            <a:off x="410569" y="777132"/>
            <a:ext cx="7577731"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dirty="0">
                <a:latin typeface="Aptos ExtraBold"/>
                <a:ea typeface="+mn-ea"/>
                <a:cs typeface="+mn-cs"/>
              </a:rPr>
              <a:t>TAKE HOME INSTRUCTIONS: </a:t>
            </a:r>
            <a:r>
              <a:rPr lang="en-US" sz="4300" dirty="0">
                <a:solidFill>
                  <a:srgbClr val="A1DDE4"/>
                </a:solidFill>
                <a:latin typeface="Aptos ExtraBold"/>
              </a:rPr>
              <a:t>GLACIAL</a:t>
            </a:r>
            <a:r>
              <a:rPr lang="en-US" sz="4300" b="0" dirty="0">
                <a:solidFill>
                  <a:srgbClr val="A1DDE4"/>
                </a:solidFill>
                <a:latin typeface="Aptos" panose="020B0004020202020204" pitchFamily="34" charset="0"/>
                <a:ea typeface="Calibri"/>
                <a:cs typeface="Calibri"/>
              </a:rPr>
              <a:t>®</a:t>
            </a:r>
            <a:r>
              <a:rPr lang="en-US" sz="4300" b="0" dirty="0">
                <a:latin typeface="Aptos" panose="020B0004020202020204" pitchFamily="34" charset="0"/>
                <a:ea typeface="Calibri"/>
                <a:cs typeface="Calibri"/>
              </a:rPr>
              <a:t> </a:t>
            </a:r>
            <a:r>
              <a:rPr lang="en-US" sz="4300" dirty="0">
                <a:solidFill>
                  <a:srgbClr val="A1DDE4"/>
                </a:solidFill>
                <a:latin typeface="Aptos ExtraBold"/>
              </a:rPr>
              <a:t> GLOSS </a:t>
            </a:r>
            <a:endParaRPr lang="en-US" sz="4300" dirty="0">
              <a:solidFill>
                <a:srgbClr val="A1DDE4"/>
              </a:solidFill>
              <a:latin typeface="Aptos ExtraBold"/>
              <a:ea typeface="+mn-ea"/>
              <a:cs typeface="+mn-cs"/>
            </a:endParaRPr>
          </a:p>
        </p:txBody>
      </p:sp>
      <p:sp>
        <p:nvSpPr>
          <p:cNvPr id="2" name="Snip Diagonal Corner Rectangle 1">
            <a:extLst>
              <a:ext uri="{FF2B5EF4-FFF2-40B4-BE49-F238E27FC236}">
                <a16:creationId xmlns:a16="http://schemas.microsoft.com/office/drawing/2014/main" id="{1784ACFB-CB3F-AFA3-F259-3369EB982FEB}"/>
              </a:ext>
            </a:extLst>
          </p:cNvPr>
          <p:cNvSpPr/>
          <p:nvPr/>
        </p:nvSpPr>
        <p:spPr>
          <a:xfrm>
            <a:off x="7378404" y="5484867"/>
            <a:ext cx="4208544" cy="548640"/>
          </a:xfrm>
          <a:prstGeom prst="snip2DiagRect">
            <a:avLst/>
          </a:prstGeom>
          <a:noFill/>
          <a:ln>
            <a:solidFill>
              <a:srgbClr val="A1DDE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4" name="TextBox 3">
            <a:extLst>
              <a:ext uri="{FF2B5EF4-FFF2-40B4-BE49-F238E27FC236}">
                <a16:creationId xmlns:a16="http://schemas.microsoft.com/office/drawing/2014/main" id="{4E916BC7-EC0D-2065-AD30-AB75FA75E471}"/>
              </a:ext>
            </a:extLst>
          </p:cNvPr>
          <p:cNvSpPr txBox="1"/>
          <p:nvPr/>
        </p:nvSpPr>
        <p:spPr>
          <a:xfrm>
            <a:off x="7455907" y="5620687"/>
            <a:ext cx="4049153" cy="276999"/>
          </a:xfrm>
          <a:prstGeom prst="rect">
            <a:avLst/>
          </a:prstGeom>
          <a:noFill/>
        </p:spPr>
        <p:txBody>
          <a:bodyPr wrap="square">
            <a:spAutoFit/>
          </a:bodyPr>
          <a:lstStyle/>
          <a:p>
            <a:pPr algn="ctr"/>
            <a:r>
              <a:rPr lang="en-US" sz="1200">
                <a:solidFill>
                  <a:schemeClr val="bg1"/>
                </a:solidFill>
                <a:latin typeface="Aptos" panose="020B0004020202020204" pitchFamily="34" charset="0"/>
              </a:rPr>
              <a:t>Find the take-home Instructions on the provider Portal.</a:t>
            </a:r>
          </a:p>
        </p:txBody>
      </p:sp>
      <p:pic>
        <p:nvPicPr>
          <p:cNvPr id="7" name="Picture 6" descr="A document with text on it&#10;&#10;AI-generated content may be incorrect.">
            <a:extLst>
              <a:ext uri="{FF2B5EF4-FFF2-40B4-BE49-F238E27FC236}">
                <a16:creationId xmlns:a16="http://schemas.microsoft.com/office/drawing/2014/main" id="{5AD881D2-2D8C-4D4A-D6E3-D5E23BCC15CA}"/>
              </a:ext>
            </a:extLst>
          </p:cNvPr>
          <p:cNvPicPr>
            <a:picLocks noChangeAspect="1"/>
          </p:cNvPicPr>
          <p:nvPr/>
        </p:nvPicPr>
        <p:blipFill>
          <a:blip r:embed="rId3"/>
          <a:stretch>
            <a:fillRect/>
          </a:stretch>
        </p:blipFill>
        <p:spPr>
          <a:xfrm>
            <a:off x="7988300" y="824493"/>
            <a:ext cx="3467447" cy="4456643"/>
          </a:xfrm>
          <a:prstGeom prst="rect">
            <a:avLst/>
          </a:prstGeom>
          <a:ln>
            <a:solidFill>
              <a:srgbClr val="A1DDE4"/>
            </a:solidFill>
          </a:ln>
        </p:spPr>
      </p:pic>
    </p:spTree>
    <p:extLst>
      <p:ext uri="{BB962C8B-B14F-4D97-AF65-F5344CB8AC3E}">
        <p14:creationId xmlns:p14="http://schemas.microsoft.com/office/powerpoint/2010/main" val="408495069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C31D85FB-8341-E5AC-A5FC-E33D83AC6265}"/>
              </a:ext>
            </a:extLst>
          </p:cNvPr>
          <p:cNvSpPr txBox="1">
            <a:spLocks/>
          </p:cNvSpPr>
          <p:nvPr/>
        </p:nvSpPr>
        <p:spPr>
          <a:xfrm>
            <a:off x="1005259" y="2204586"/>
            <a:ext cx="9505987" cy="297701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Shapiro Pro 52 Middle" panose="020B0503050000020004"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Shapiro Pro 52 Middle" panose="020B05030500000200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Shapiro Pro 52 Middle" panose="020B05030500000200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hapiro Pro 52 Middle" panose="020B05030500000200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hapiro Pro 52 Middle" panose="020B05030500000200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800" b="1">
                <a:solidFill>
                  <a:srgbClr val="A1DDE4"/>
                </a:solidFill>
                <a:latin typeface="Aptos" panose="020B0004020202020204" pitchFamily="34" charset="0"/>
              </a:rPr>
              <a:t>WHY TAKE THEM</a:t>
            </a:r>
          </a:p>
          <a:p>
            <a:pPr marL="285750" indent="-285750" fontAlgn="base">
              <a:lnSpc>
                <a:spcPct val="110000"/>
              </a:lnSpc>
              <a:spcAft>
                <a:spcPct val="0"/>
              </a:spcAft>
              <a:buClr>
                <a:srgbClr val="A1DDE4"/>
              </a:buClr>
              <a:buSzPct val="110000"/>
              <a:defRPr/>
            </a:pPr>
            <a:r>
              <a:rPr lang="en-US" sz="1800">
                <a:latin typeface="Aptos" panose="020B0004020202020204" pitchFamily="34" charset="0"/>
              </a:rPr>
              <a:t>Improve satisfaction by showing patient their own improvement</a:t>
            </a:r>
          </a:p>
          <a:p>
            <a:pPr marL="285750" indent="-285750" fontAlgn="base">
              <a:lnSpc>
                <a:spcPct val="110000"/>
              </a:lnSpc>
              <a:spcAft>
                <a:spcPct val="0"/>
              </a:spcAft>
              <a:buClr>
                <a:srgbClr val="A1DDE4"/>
              </a:buClr>
              <a:buSzPct val="110000"/>
              <a:defRPr/>
            </a:pPr>
            <a:r>
              <a:rPr lang="en-US" sz="1800">
                <a:latin typeface="Aptos" panose="020B0004020202020204" pitchFamily="34" charset="0"/>
              </a:rPr>
              <a:t>Cover practice legally by documenting the skin condition at baseline </a:t>
            </a:r>
          </a:p>
          <a:p>
            <a:pPr marL="285750" indent="-285750" fontAlgn="base">
              <a:lnSpc>
                <a:spcPct val="110000"/>
              </a:lnSpc>
              <a:spcAft>
                <a:spcPct val="0"/>
              </a:spcAft>
              <a:buClr>
                <a:srgbClr val="A1DDE4"/>
              </a:buClr>
              <a:buSzPct val="110000"/>
              <a:defRPr/>
            </a:pPr>
            <a:r>
              <a:rPr lang="en-US" sz="1800">
                <a:latin typeface="Aptos" panose="020B0004020202020204" pitchFamily="34" charset="0"/>
              </a:rPr>
              <a:t>Generate new patients by developing a photobook highlighting the results YOU deliver</a:t>
            </a:r>
          </a:p>
          <a:p>
            <a:pPr marL="285750" lvl="1" indent="-285750" fontAlgn="base">
              <a:lnSpc>
                <a:spcPct val="110000"/>
              </a:lnSpc>
              <a:spcBef>
                <a:spcPts val="1000"/>
              </a:spcBef>
              <a:spcAft>
                <a:spcPct val="0"/>
              </a:spcAft>
              <a:buClr>
                <a:srgbClr val="A1DDE4"/>
              </a:buClr>
              <a:buSzPct val="110000"/>
              <a:defRPr/>
            </a:pPr>
            <a:r>
              <a:rPr lang="en-US" sz="1800">
                <a:latin typeface="Aptos" panose="020B0004020202020204" pitchFamily="34" charset="0"/>
              </a:rPr>
              <a:t>Showcase patient outcomes in follow-up visits</a:t>
            </a:r>
          </a:p>
          <a:p>
            <a:pPr marL="285750" lvl="1" indent="-285750" fontAlgn="base">
              <a:lnSpc>
                <a:spcPct val="110000"/>
              </a:lnSpc>
              <a:spcBef>
                <a:spcPts val="1000"/>
              </a:spcBef>
              <a:spcAft>
                <a:spcPct val="0"/>
              </a:spcAft>
              <a:buClr>
                <a:srgbClr val="A1DDE4"/>
              </a:buClr>
              <a:buSzPct val="110000"/>
              <a:defRPr/>
            </a:pPr>
            <a:r>
              <a:rPr lang="en-US" sz="1800">
                <a:latin typeface="Aptos" panose="020B0004020202020204" pitchFamily="34" charset="0"/>
              </a:rPr>
              <a:t>Set realistic expectations for future patients</a:t>
            </a:r>
          </a:p>
        </p:txBody>
      </p:sp>
      <p:sp>
        <p:nvSpPr>
          <p:cNvPr id="7" name="Title 1">
            <a:extLst>
              <a:ext uri="{FF2B5EF4-FFF2-40B4-BE49-F238E27FC236}">
                <a16:creationId xmlns:a16="http://schemas.microsoft.com/office/drawing/2014/main" id="{461C1AB2-9C0E-4A42-D7F1-D6D42FF5D33B}"/>
              </a:ext>
            </a:extLst>
          </p:cNvPr>
          <p:cNvSpPr txBox="1">
            <a:spLocks/>
          </p:cNvSpPr>
          <p:nvPr/>
        </p:nvSpPr>
        <p:spPr>
          <a:xfrm>
            <a:off x="419277" y="900415"/>
            <a:ext cx="7577731"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a:latin typeface="Aptos ExtraBold" panose="020B0004020202020204" pitchFamily="34" charset="0"/>
                <a:ea typeface="+mn-ea"/>
                <a:cs typeface="+mn-cs"/>
              </a:rPr>
              <a:t>BEFORE AND AFTER PHOTOS </a:t>
            </a:r>
            <a:r>
              <a:rPr lang="en-US" sz="4300">
                <a:solidFill>
                  <a:srgbClr val="A1DDE4"/>
                </a:solidFill>
                <a:latin typeface="Aptos ExtraBold" panose="020B0004020202020204" pitchFamily="34" charset="0"/>
              </a:rPr>
              <a:t>IMPORTANCE</a:t>
            </a:r>
            <a:endParaRPr lang="en-US" sz="4300">
              <a:solidFill>
                <a:srgbClr val="A1DDE4"/>
              </a:solidFill>
              <a:latin typeface="Aptos ExtraBold" panose="020B0004020202020204" pitchFamily="34" charset="0"/>
              <a:ea typeface="+mn-ea"/>
              <a:cs typeface="+mn-cs"/>
            </a:endParaRPr>
          </a:p>
        </p:txBody>
      </p:sp>
      <p:sp>
        <p:nvSpPr>
          <p:cNvPr id="8" name="Snip Diagonal Corner Rectangle 7">
            <a:extLst>
              <a:ext uri="{FF2B5EF4-FFF2-40B4-BE49-F238E27FC236}">
                <a16:creationId xmlns:a16="http://schemas.microsoft.com/office/drawing/2014/main" id="{1AF81BFB-B246-5812-C9D9-CAA6F85A5B69}"/>
              </a:ext>
            </a:extLst>
          </p:cNvPr>
          <p:cNvSpPr/>
          <p:nvPr/>
        </p:nvSpPr>
        <p:spPr>
          <a:xfrm>
            <a:off x="1005259" y="5181600"/>
            <a:ext cx="2795452" cy="548640"/>
          </a:xfrm>
          <a:prstGeom prst="snip2DiagRect">
            <a:avLst/>
          </a:prstGeom>
          <a:noFill/>
          <a:ln>
            <a:solidFill>
              <a:srgbClr val="A1DDE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10" name="TextBox 9">
            <a:extLst>
              <a:ext uri="{FF2B5EF4-FFF2-40B4-BE49-F238E27FC236}">
                <a16:creationId xmlns:a16="http://schemas.microsoft.com/office/drawing/2014/main" id="{D20BCFA0-AEF0-6D26-804C-3E05C92D964C}"/>
              </a:ext>
            </a:extLst>
          </p:cNvPr>
          <p:cNvSpPr txBox="1"/>
          <p:nvPr/>
        </p:nvSpPr>
        <p:spPr>
          <a:xfrm>
            <a:off x="1074929" y="5233796"/>
            <a:ext cx="2622446" cy="461665"/>
          </a:xfrm>
          <a:prstGeom prst="rect">
            <a:avLst/>
          </a:prstGeom>
          <a:noFill/>
        </p:spPr>
        <p:txBody>
          <a:bodyPr wrap="square" lIns="91440" tIns="45720" rIns="91440" bIns="45720" anchor="t">
            <a:spAutoFit/>
          </a:bodyPr>
          <a:lstStyle/>
          <a:p>
            <a:pPr algn="ctr"/>
            <a:r>
              <a:rPr lang="en-US" sz="1200">
                <a:solidFill>
                  <a:schemeClr val="bg1"/>
                </a:solidFill>
                <a:latin typeface="Aptos"/>
              </a:rPr>
              <a:t>Find the Before and After Guide on the Provider Portal.</a:t>
            </a:r>
          </a:p>
        </p:txBody>
      </p:sp>
    </p:spTree>
    <p:extLst>
      <p:ext uri="{BB962C8B-B14F-4D97-AF65-F5344CB8AC3E}">
        <p14:creationId xmlns:p14="http://schemas.microsoft.com/office/powerpoint/2010/main" val="216424726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66B08E-8DE1-D0C8-EF67-2EA3B15BD95C}"/>
            </a:ext>
          </a:extLst>
        </p:cNvPr>
        <p:cNvGrpSpPr/>
        <p:nvPr/>
      </p:nvGrpSpPr>
      <p:grpSpPr>
        <a:xfrm>
          <a:off x="0" y="0"/>
          <a:ext cx="0" cy="0"/>
          <a:chOff x="0" y="0"/>
          <a:chExt cx="0" cy="0"/>
        </a:xfrm>
      </p:grpSpPr>
      <p:sp>
        <p:nvSpPr>
          <p:cNvPr id="12" name="TextBox 11">
            <a:extLst>
              <a:ext uri="{FF2B5EF4-FFF2-40B4-BE49-F238E27FC236}">
                <a16:creationId xmlns:a16="http://schemas.microsoft.com/office/drawing/2014/main" id="{CDAFA77F-CBA0-7188-F42D-98AD2B041221}"/>
              </a:ext>
            </a:extLst>
          </p:cNvPr>
          <p:cNvSpPr txBox="1"/>
          <p:nvPr/>
        </p:nvSpPr>
        <p:spPr>
          <a:xfrm>
            <a:off x="1729946" y="3472249"/>
            <a:ext cx="184731" cy="369332"/>
          </a:xfrm>
          <a:prstGeom prst="rect">
            <a:avLst/>
          </a:prstGeom>
          <a:noFill/>
        </p:spPr>
        <p:txBody>
          <a:bodyPr wrap="none" rtlCol="0">
            <a:spAutoFit/>
          </a:bodyPr>
          <a:lstStyle/>
          <a:p>
            <a:endParaRPr lang="en-US">
              <a:latin typeface="Aptos" panose="020B0004020202020204" pitchFamily="34" charset="0"/>
            </a:endParaRPr>
          </a:p>
        </p:txBody>
      </p:sp>
      <p:sp>
        <p:nvSpPr>
          <p:cNvPr id="17" name="Text Placeholder 3">
            <a:extLst>
              <a:ext uri="{FF2B5EF4-FFF2-40B4-BE49-F238E27FC236}">
                <a16:creationId xmlns:a16="http://schemas.microsoft.com/office/drawing/2014/main" id="{396A2BB4-6701-9D88-AA43-3A1F55519FC9}"/>
              </a:ext>
            </a:extLst>
          </p:cNvPr>
          <p:cNvSpPr txBox="1">
            <a:spLocks/>
          </p:cNvSpPr>
          <p:nvPr/>
        </p:nvSpPr>
        <p:spPr>
          <a:xfrm>
            <a:off x="1009403" y="2335296"/>
            <a:ext cx="9415463" cy="66675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Shapiro Pro 52 Middle" panose="020B0503050000020004"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Shapiro Pro 52 Middle" panose="020B05030500000200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Shapiro Pro 52 Middle" panose="020B05030500000200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hapiro Pro 52 Middle" panose="020B05030500000200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Shapiro Pro 52 Middle" panose="020B05030500000200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5400" b="1">
                <a:solidFill>
                  <a:srgbClr val="A1DDE4"/>
                </a:solidFill>
                <a:latin typeface="Aptos" panose="020B0004020202020204" pitchFamily="34" charset="0"/>
                <a:ea typeface="+mj-ea"/>
                <a:cs typeface="+mj-cs"/>
              </a:rPr>
              <a:t>MODULE 8:</a:t>
            </a:r>
          </a:p>
          <a:p>
            <a:pPr marL="0" indent="0">
              <a:buFont typeface="Arial" panose="020B0604020202020204" pitchFamily="34" charset="0"/>
              <a:buNone/>
            </a:pPr>
            <a:r>
              <a:rPr lang="en-US" b="1">
                <a:latin typeface="Aptos" panose="020B0004020202020204" pitchFamily="34" charset="0"/>
                <a:ea typeface="+mj-ea"/>
                <a:cs typeface="+mj-cs"/>
              </a:rPr>
              <a:t>            Error Codes, Cleaning &amp; Routine Maintenance</a:t>
            </a:r>
          </a:p>
        </p:txBody>
      </p:sp>
      <p:sp>
        <p:nvSpPr>
          <p:cNvPr id="18" name="Chevron 17">
            <a:extLst>
              <a:ext uri="{FF2B5EF4-FFF2-40B4-BE49-F238E27FC236}">
                <a16:creationId xmlns:a16="http://schemas.microsoft.com/office/drawing/2014/main" id="{22161A8E-D8BB-8284-9B08-002103104FDD}"/>
              </a:ext>
            </a:extLst>
          </p:cNvPr>
          <p:cNvSpPr/>
          <p:nvPr/>
        </p:nvSpPr>
        <p:spPr>
          <a:xfrm>
            <a:off x="1626921" y="3318448"/>
            <a:ext cx="173358" cy="221104"/>
          </a:xfrm>
          <a:prstGeom prst="chevron">
            <a:avLst/>
          </a:prstGeom>
          <a:solidFill>
            <a:srgbClr val="A1DDE4"/>
          </a:solid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US">
              <a:latin typeface="Aptos" panose="020B0004020202020204" pitchFamily="34" charset="0"/>
            </a:endParaRPr>
          </a:p>
        </p:txBody>
      </p:sp>
      <p:sp>
        <p:nvSpPr>
          <p:cNvPr id="2" name="Freeform 3">
            <a:extLst>
              <a:ext uri="{FF2B5EF4-FFF2-40B4-BE49-F238E27FC236}">
                <a16:creationId xmlns:a16="http://schemas.microsoft.com/office/drawing/2014/main" id="{946E8E20-80AA-6D6F-F536-8747968A7982}"/>
              </a:ext>
            </a:extLst>
          </p:cNvPr>
          <p:cNvSpPr>
            <a:spLocks noChangeAspect="1"/>
          </p:cNvSpPr>
          <p:nvPr/>
        </p:nvSpPr>
        <p:spPr>
          <a:xfrm rot="1030544">
            <a:off x="8647888" y="169954"/>
            <a:ext cx="4579469" cy="6518092"/>
          </a:xfrm>
          <a:custGeom>
            <a:avLst/>
            <a:gdLst/>
            <a:ahLst/>
            <a:cxnLst/>
            <a:rect l="l" t="t" r="r" b="b"/>
            <a:pathLst>
              <a:path w="5938593" h="8907889">
                <a:moveTo>
                  <a:pt x="0" y="0"/>
                </a:moveTo>
                <a:lnTo>
                  <a:pt x="5938593" y="0"/>
                </a:lnTo>
                <a:lnTo>
                  <a:pt x="5938593" y="8907889"/>
                </a:lnTo>
                <a:lnTo>
                  <a:pt x="0" y="8907889"/>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a:latin typeface="Aptos" panose="020B0004020202020204" pitchFamily="34" charset="0"/>
            </a:endParaRPr>
          </a:p>
        </p:txBody>
      </p:sp>
    </p:spTree>
    <p:extLst>
      <p:ext uri="{BB962C8B-B14F-4D97-AF65-F5344CB8AC3E}">
        <p14:creationId xmlns:p14="http://schemas.microsoft.com/office/powerpoint/2010/main" val="20503069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54C404-794A-A680-BBF4-A2D553890355}"/>
            </a:ext>
          </a:extLst>
        </p:cNvPr>
        <p:cNvGrpSpPr/>
        <p:nvPr/>
      </p:nvGrpSpPr>
      <p:grpSpPr>
        <a:xfrm>
          <a:off x="0" y="0"/>
          <a:ext cx="0" cy="0"/>
          <a:chOff x="0" y="0"/>
          <a:chExt cx="0" cy="0"/>
        </a:xfrm>
      </p:grpSpPr>
      <p:sp>
        <p:nvSpPr>
          <p:cNvPr id="9" name="Content Placeholder 8">
            <a:extLst>
              <a:ext uri="{FF2B5EF4-FFF2-40B4-BE49-F238E27FC236}">
                <a16:creationId xmlns:a16="http://schemas.microsoft.com/office/drawing/2014/main" id="{DB217EE9-F123-9C91-9F06-55B99AD40695}"/>
              </a:ext>
            </a:extLst>
          </p:cNvPr>
          <p:cNvSpPr>
            <a:spLocks noGrp="1"/>
          </p:cNvSpPr>
          <p:nvPr>
            <p:ph type="subTitle" idx="4294967295"/>
          </p:nvPr>
        </p:nvSpPr>
        <p:spPr>
          <a:xfrm>
            <a:off x="1098331" y="1665506"/>
            <a:ext cx="9995337" cy="4430493"/>
          </a:xfrm>
        </p:spPr>
        <p:txBody>
          <a:bodyPr vert="horz" lIns="91440" tIns="45720" rIns="91440" bIns="45720" rtlCol="0" anchor="t">
            <a:noAutofit/>
          </a:bodyPr>
          <a:lstStyle/>
          <a:p>
            <a:pPr marL="285750" indent="-285750" fontAlgn="base">
              <a:lnSpc>
                <a:spcPct val="130000"/>
              </a:lnSpc>
              <a:spcAft>
                <a:spcPct val="0"/>
              </a:spcAft>
              <a:buClr>
                <a:srgbClr val="A1DDE4"/>
              </a:buClr>
              <a:buSzPct val="110000"/>
              <a:defRPr/>
            </a:pPr>
            <a:r>
              <a:rPr lang="en-US" sz="1800" dirty="0">
                <a:latin typeface="Aptos"/>
              </a:rPr>
              <a:t>Don’t panic! </a:t>
            </a:r>
            <a:r>
              <a:rPr lang="en-US" sz="1800" b="1" dirty="0">
                <a:latin typeface="Aptos"/>
              </a:rPr>
              <a:t>Glacial® Skin offers 24/7 customer service support</a:t>
            </a:r>
          </a:p>
          <a:p>
            <a:pPr marL="285750" indent="-285750" fontAlgn="base">
              <a:lnSpc>
                <a:spcPct val="130000"/>
              </a:lnSpc>
              <a:spcAft>
                <a:spcPct val="0"/>
              </a:spcAft>
              <a:buClr>
                <a:srgbClr val="A1DDE4"/>
              </a:buClr>
              <a:buSzPct val="110000"/>
              <a:defRPr/>
            </a:pPr>
            <a:r>
              <a:rPr lang="en-US" sz="1800" dirty="0">
                <a:latin typeface="Aptos"/>
              </a:rPr>
              <a:t>Customer Service: </a:t>
            </a:r>
            <a:r>
              <a:rPr lang="en-US" sz="1800" dirty="0">
                <a:solidFill>
                  <a:srgbClr val="A1DDE4"/>
                </a:solidFill>
                <a:latin typeface="Aptos"/>
                <a:hlinkClick r:id="rId2">
                  <a:extLst>
                    <a:ext uri="{A12FA001-AC4F-418D-AE19-62706E023703}">
                      <ahyp:hlinkClr xmlns:ahyp="http://schemas.microsoft.com/office/drawing/2018/hyperlinkcolor" val="tx"/>
                    </a:ext>
                  </a:extLst>
                </a:hlinkClick>
              </a:rPr>
              <a:t>support@r2technologies.com</a:t>
            </a:r>
            <a:r>
              <a:rPr lang="en-US" sz="1800" dirty="0">
                <a:solidFill>
                  <a:srgbClr val="A1DDE4"/>
                </a:solidFill>
                <a:latin typeface="Aptos"/>
              </a:rPr>
              <a:t> </a:t>
            </a:r>
            <a:r>
              <a:rPr lang="en-US" sz="1800" dirty="0">
                <a:latin typeface="Aptos"/>
              </a:rPr>
              <a:t>or call our team toll-free at </a:t>
            </a:r>
            <a:r>
              <a:rPr lang="en-US" sz="1800" dirty="0">
                <a:solidFill>
                  <a:srgbClr val="A1DDE4"/>
                </a:solidFill>
                <a:latin typeface="Aptos"/>
              </a:rPr>
              <a:t>833-4-GLACIAL (833-445-2242)</a:t>
            </a:r>
          </a:p>
          <a:p>
            <a:pPr marL="285750" indent="-285750" fontAlgn="base">
              <a:lnSpc>
                <a:spcPct val="130000"/>
              </a:lnSpc>
              <a:spcAft>
                <a:spcPct val="0"/>
              </a:spcAft>
              <a:buClr>
                <a:srgbClr val="A1DDE4"/>
              </a:buClr>
              <a:buSzPct val="110000"/>
              <a:defRPr/>
            </a:pPr>
            <a:r>
              <a:rPr lang="en-US" sz="1800" dirty="0">
                <a:latin typeface="Aptos"/>
              </a:rPr>
              <a:t>A list of Symptoms and their possible resolutions are listed on page 12 of the Instructions for Use Packet that came with your device or available digitally.</a:t>
            </a:r>
          </a:p>
          <a:p>
            <a:pPr marL="285750" indent="-285750" fontAlgn="base">
              <a:lnSpc>
                <a:spcPct val="130000"/>
              </a:lnSpc>
              <a:spcAft>
                <a:spcPct val="0"/>
              </a:spcAft>
              <a:buClr>
                <a:srgbClr val="A1DDE4"/>
              </a:buClr>
              <a:buSzPct val="110000"/>
              <a:defRPr/>
            </a:pPr>
            <a:r>
              <a:rPr lang="en-US" sz="1800" dirty="0">
                <a:latin typeface="Aptos"/>
              </a:rPr>
              <a:t>A list of System Alerts and their possible resolutions are listed on page 13 of the Instructions for Use Packet that came with your device. </a:t>
            </a:r>
          </a:p>
          <a:p>
            <a:pPr marL="285750" indent="-285750" fontAlgn="base">
              <a:lnSpc>
                <a:spcPct val="130000"/>
              </a:lnSpc>
              <a:spcAft>
                <a:spcPct val="0"/>
              </a:spcAft>
              <a:buClr>
                <a:srgbClr val="A1DDE4"/>
              </a:buClr>
              <a:buSzPct val="110000"/>
              <a:defRPr/>
            </a:pPr>
            <a:r>
              <a:rPr lang="en-US" sz="1800" dirty="0">
                <a:latin typeface="Aptos"/>
              </a:rPr>
              <a:t>To pull logs from your device to help our team assist you, open the back of the device, insert a USB flash drive into the port, and then hit the flashing checkmark button. Insert the flash drive into your computer and send the downloaded file to </a:t>
            </a:r>
            <a:r>
              <a:rPr lang="en-US" sz="1800" dirty="0">
                <a:solidFill>
                  <a:srgbClr val="A1DDE4"/>
                </a:solidFill>
                <a:latin typeface="Aptos"/>
                <a:hlinkClick r:id="rId2">
                  <a:extLst>
                    <a:ext uri="{A12FA001-AC4F-418D-AE19-62706E023703}">
                      <ahyp:hlinkClr xmlns:ahyp="http://schemas.microsoft.com/office/drawing/2018/hyperlinkcolor" val="tx"/>
                    </a:ext>
                  </a:extLst>
                </a:hlinkClick>
              </a:rPr>
              <a:t>support@r2technologies.com</a:t>
            </a:r>
            <a:endParaRPr lang="en-US" sz="1800" dirty="0">
              <a:solidFill>
                <a:srgbClr val="A1DDE4"/>
              </a:solidFill>
              <a:latin typeface="Aptos"/>
            </a:endParaRPr>
          </a:p>
          <a:p>
            <a:endParaRPr lang="en-US" sz="1050" dirty="0"/>
          </a:p>
        </p:txBody>
      </p:sp>
      <p:sp>
        <p:nvSpPr>
          <p:cNvPr id="2" name="Title 1">
            <a:extLst>
              <a:ext uri="{FF2B5EF4-FFF2-40B4-BE49-F238E27FC236}">
                <a16:creationId xmlns:a16="http://schemas.microsoft.com/office/drawing/2014/main" id="{6C420F06-A24E-586E-1D21-931903EB8594}"/>
              </a:ext>
            </a:extLst>
          </p:cNvPr>
          <p:cNvSpPr txBox="1">
            <a:spLocks/>
          </p:cNvSpPr>
          <p:nvPr/>
        </p:nvSpPr>
        <p:spPr>
          <a:xfrm>
            <a:off x="419277" y="900415"/>
            <a:ext cx="10847813"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a:latin typeface="Aptos ExtraBold" panose="020B0004020202020204" pitchFamily="34" charset="0"/>
                <a:ea typeface="+mn-ea"/>
                <a:cs typeface="+mn-cs"/>
              </a:rPr>
              <a:t>SYSTEM ERRORS &amp; </a:t>
            </a:r>
            <a:r>
              <a:rPr lang="en-US" sz="4300">
                <a:solidFill>
                  <a:srgbClr val="A1DDE4"/>
                </a:solidFill>
                <a:latin typeface="Aptos ExtraBold" panose="020B0004020202020204" pitchFamily="34" charset="0"/>
              </a:rPr>
              <a:t>TROUBLESHOOTING</a:t>
            </a:r>
            <a:endParaRPr lang="en-US" sz="4300">
              <a:solidFill>
                <a:srgbClr val="A1DDE4"/>
              </a:solidFill>
              <a:latin typeface="Aptos ExtraBold" panose="020B0004020202020204" pitchFamily="34" charset="0"/>
              <a:ea typeface="+mn-ea"/>
              <a:cs typeface="+mn-cs"/>
            </a:endParaRPr>
          </a:p>
        </p:txBody>
      </p:sp>
    </p:spTree>
    <p:extLst>
      <p:ext uri="{BB962C8B-B14F-4D97-AF65-F5344CB8AC3E}">
        <p14:creationId xmlns:p14="http://schemas.microsoft.com/office/powerpoint/2010/main" val="137605444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4029D9-D385-4C00-9ADB-37C85B35D384}"/>
              </a:ext>
            </a:extLst>
          </p:cNvPr>
          <p:cNvSpPr>
            <a:spLocks noGrp="1"/>
          </p:cNvSpPr>
          <p:nvPr>
            <p:ph idx="4294967295"/>
          </p:nvPr>
        </p:nvSpPr>
        <p:spPr>
          <a:xfrm>
            <a:off x="1250731" y="2122432"/>
            <a:ext cx="4048633" cy="2428547"/>
          </a:xfrm>
        </p:spPr>
        <p:txBody>
          <a:bodyPr vert="horz" lIns="91440" tIns="45720" rIns="91440" bIns="45720" rtlCol="0" anchor="t">
            <a:normAutofit fontScale="92500" lnSpcReduction="20000"/>
          </a:bodyPr>
          <a:lstStyle/>
          <a:p>
            <a:pPr marL="285750" indent="-285750" fontAlgn="base">
              <a:lnSpc>
                <a:spcPct val="130000"/>
              </a:lnSpc>
              <a:spcAft>
                <a:spcPct val="0"/>
              </a:spcAft>
              <a:buClr>
                <a:srgbClr val="A1DDE4"/>
              </a:buClr>
              <a:buSzPct val="110000"/>
              <a:defRPr/>
            </a:pPr>
            <a:r>
              <a:rPr lang="en-US" sz="1800"/>
              <a:t>Common errors can easily be resolved by simple troubleshooting</a:t>
            </a:r>
          </a:p>
          <a:p>
            <a:pPr marL="285750" indent="-285750" fontAlgn="base">
              <a:lnSpc>
                <a:spcPct val="130000"/>
              </a:lnSpc>
              <a:spcAft>
                <a:spcPct val="0"/>
              </a:spcAft>
              <a:buClr>
                <a:srgbClr val="A1DDE4"/>
              </a:buClr>
              <a:buSzPct val="110000"/>
              <a:defRPr/>
            </a:pPr>
            <a:r>
              <a:rPr lang="en-US" sz="1800">
                <a:latin typeface="Aptos"/>
              </a:rPr>
              <a:t>Generally, after the error is cleared, treatment can be continued</a:t>
            </a:r>
          </a:p>
          <a:p>
            <a:pPr marL="285750" indent="-285750" fontAlgn="base">
              <a:lnSpc>
                <a:spcPct val="130000"/>
              </a:lnSpc>
              <a:spcAft>
                <a:spcPct val="0"/>
              </a:spcAft>
              <a:buClr>
                <a:srgbClr val="A1DDE4"/>
              </a:buClr>
              <a:buSzPct val="110000"/>
              <a:defRPr/>
            </a:pPr>
            <a:r>
              <a:rPr lang="en-US" sz="1800">
                <a:latin typeface="Aptos"/>
              </a:rPr>
              <a:t>If an error cannot be resolved, refer to the Instructions for Use (IFU) or call Technical Support</a:t>
            </a:r>
          </a:p>
        </p:txBody>
      </p:sp>
      <p:pic>
        <p:nvPicPr>
          <p:cNvPr id="5" name="Picture 4" descr="Graphical user interface&#10;&#10;Description automatically generated">
            <a:extLst>
              <a:ext uri="{FF2B5EF4-FFF2-40B4-BE49-F238E27FC236}">
                <a16:creationId xmlns:a16="http://schemas.microsoft.com/office/drawing/2014/main" id="{A3003D5E-8615-4FDB-8AA1-0EE539D6E13C}"/>
              </a:ext>
            </a:extLst>
          </p:cNvPr>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a:xfrm>
            <a:off x="8726954" y="2639291"/>
            <a:ext cx="2612356" cy="2925338"/>
          </a:xfrm>
          <a:prstGeom prst="rect">
            <a:avLst/>
          </a:prstGeom>
        </p:spPr>
      </p:pic>
      <p:sp>
        <p:nvSpPr>
          <p:cNvPr id="6" name="Title 1">
            <a:extLst>
              <a:ext uri="{FF2B5EF4-FFF2-40B4-BE49-F238E27FC236}">
                <a16:creationId xmlns:a16="http://schemas.microsoft.com/office/drawing/2014/main" id="{AFC21C37-400D-720F-5694-71505BB70191}"/>
              </a:ext>
            </a:extLst>
          </p:cNvPr>
          <p:cNvSpPr txBox="1">
            <a:spLocks/>
          </p:cNvSpPr>
          <p:nvPr/>
        </p:nvSpPr>
        <p:spPr>
          <a:xfrm>
            <a:off x="419277" y="900415"/>
            <a:ext cx="10847813"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a:latin typeface="Aptos ExtraBold" panose="020B0004020202020204" pitchFamily="34" charset="0"/>
                <a:ea typeface="+mn-ea"/>
                <a:cs typeface="+mn-cs"/>
              </a:rPr>
              <a:t>ERRORS CODES </a:t>
            </a:r>
            <a:r>
              <a:rPr lang="en-US" sz="4300">
                <a:solidFill>
                  <a:srgbClr val="A1DDE4"/>
                </a:solidFill>
                <a:latin typeface="Aptos ExtraBold" panose="020B0004020202020204" pitchFamily="34" charset="0"/>
              </a:rPr>
              <a:t>RESOLUTIONS</a:t>
            </a:r>
            <a:endParaRPr lang="en-US" sz="4300">
              <a:solidFill>
                <a:srgbClr val="A1DDE4"/>
              </a:solidFill>
              <a:latin typeface="Aptos ExtraBold" panose="020B0004020202020204" pitchFamily="34" charset="0"/>
              <a:ea typeface="+mn-ea"/>
              <a:cs typeface="+mn-cs"/>
            </a:endParaRPr>
          </a:p>
        </p:txBody>
      </p:sp>
      <p:sp>
        <p:nvSpPr>
          <p:cNvPr id="10" name="Content Placeholder 2">
            <a:extLst>
              <a:ext uri="{FF2B5EF4-FFF2-40B4-BE49-F238E27FC236}">
                <a16:creationId xmlns:a16="http://schemas.microsoft.com/office/drawing/2014/main" id="{5B5F3318-1240-0E9B-1000-7B0F7C65264D}"/>
              </a:ext>
            </a:extLst>
          </p:cNvPr>
          <p:cNvSpPr txBox="1">
            <a:spLocks/>
          </p:cNvSpPr>
          <p:nvPr/>
        </p:nvSpPr>
        <p:spPr>
          <a:xfrm>
            <a:off x="5154607" y="4713989"/>
            <a:ext cx="2817515" cy="65658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spcBef>
                <a:spcPct val="0"/>
              </a:spcBef>
              <a:spcAft>
                <a:spcPct val="0"/>
              </a:spcAft>
              <a:buClr>
                <a:srgbClr val="A1DDE4"/>
              </a:buClr>
              <a:buSzPct val="110000"/>
              <a:buNone/>
              <a:defRPr/>
            </a:pPr>
            <a:r>
              <a:rPr lang="en-US" sz="1600">
                <a:solidFill>
                  <a:schemeClr val="bg1"/>
                </a:solidFill>
                <a:latin typeface="Aptos" panose="020B0004020202020204" pitchFamily="34" charset="0"/>
              </a:rPr>
              <a:t>AFTER TROUBLESHOOTING, PUSH CHECKMARK TO CLEAR ERROR.</a:t>
            </a:r>
          </a:p>
        </p:txBody>
      </p:sp>
      <p:sp>
        <p:nvSpPr>
          <p:cNvPr id="12" name="Oval 11">
            <a:extLst>
              <a:ext uri="{FF2B5EF4-FFF2-40B4-BE49-F238E27FC236}">
                <a16:creationId xmlns:a16="http://schemas.microsoft.com/office/drawing/2014/main" id="{91E5B763-0459-5FA0-22DF-D4E3109008BB}"/>
              </a:ext>
            </a:extLst>
          </p:cNvPr>
          <p:cNvSpPr/>
          <p:nvPr/>
        </p:nvSpPr>
        <p:spPr>
          <a:xfrm>
            <a:off x="9620441" y="4440696"/>
            <a:ext cx="825381" cy="833047"/>
          </a:xfrm>
          <a:prstGeom prst="ellipse">
            <a:avLst/>
          </a:prstGeom>
          <a:noFill/>
          <a:ln w="38100">
            <a:solidFill>
              <a:srgbClr val="A1DDE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13" name="Right Arrow 12">
            <a:extLst>
              <a:ext uri="{FF2B5EF4-FFF2-40B4-BE49-F238E27FC236}">
                <a16:creationId xmlns:a16="http://schemas.microsoft.com/office/drawing/2014/main" id="{ACDF64FE-AB63-6412-4708-1B5B815BDE25}"/>
              </a:ext>
            </a:extLst>
          </p:cNvPr>
          <p:cNvSpPr/>
          <p:nvPr/>
        </p:nvSpPr>
        <p:spPr>
          <a:xfrm>
            <a:off x="7972122" y="4762885"/>
            <a:ext cx="1451822" cy="188670"/>
          </a:xfrm>
          <a:prstGeom prst="rightArrow">
            <a:avLst/>
          </a:prstGeom>
          <a:solidFill>
            <a:schemeClr val="bg1"/>
          </a:solidFill>
          <a:ln w="25400" cap="flat" cmpd="sng" algn="ctr">
            <a:no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solidFill>
                <a:schemeClr val="bg1"/>
              </a:solidFill>
              <a:latin typeface="Aptos" panose="020B0004020202020204" pitchFamily="34" charset="0"/>
            </a:endParaRPr>
          </a:p>
        </p:txBody>
      </p:sp>
    </p:spTree>
    <p:extLst>
      <p:ext uri="{BB962C8B-B14F-4D97-AF65-F5344CB8AC3E}">
        <p14:creationId xmlns:p14="http://schemas.microsoft.com/office/powerpoint/2010/main" val="80258446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Graphical user interface, application&#10;&#10;Description automatically generated">
            <a:extLst>
              <a:ext uri="{FF2B5EF4-FFF2-40B4-BE49-F238E27FC236}">
                <a16:creationId xmlns:a16="http://schemas.microsoft.com/office/drawing/2014/main" id="{39DC17E2-A523-D14E-B0DA-85638CDDFACB}"/>
              </a:ext>
            </a:extLst>
          </p:cNvPr>
          <p:cNvPicPr>
            <a:picLocks noGrp="1" noChangeAspect="1"/>
          </p:cNvPicPr>
          <p:nvPr>
            <p:ph idx="4294967295"/>
          </p:nvPr>
        </p:nvPicPr>
        <p:blipFill>
          <a:blip r:embed="rId3" cstate="print">
            <a:extLst>
              <a:ext uri="{28A0092B-C50C-407E-A947-70E740481C1C}">
                <a14:useLocalDpi xmlns:a14="http://schemas.microsoft.com/office/drawing/2010/main"/>
              </a:ext>
            </a:extLst>
          </a:blip>
          <a:srcRect/>
          <a:stretch>
            <a:fillRect/>
          </a:stretch>
        </p:blipFill>
        <p:spPr>
          <a:xfrm>
            <a:off x="432955" y="3270362"/>
            <a:ext cx="1309688" cy="1556674"/>
          </a:xfrm>
        </p:spPr>
      </p:pic>
      <p:pic>
        <p:nvPicPr>
          <p:cNvPr id="10" name="Picture 9" descr="Graphical user interface, application&#10;&#10;Description automatically generated">
            <a:extLst>
              <a:ext uri="{FF2B5EF4-FFF2-40B4-BE49-F238E27FC236}">
                <a16:creationId xmlns:a16="http://schemas.microsoft.com/office/drawing/2014/main" id="{AF872C7B-DF9B-809C-F6DB-CB0B972C4F23}"/>
              </a:ext>
            </a:extLst>
          </p:cNvPr>
          <p:cNvPicPr>
            <a:picLocks noChangeAspect="1"/>
          </p:cNvPicPr>
          <p:nvPr/>
        </p:nvPicPr>
        <p:blipFill>
          <a:blip r:embed="rId4" cstate="print">
            <a:extLst>
              <a:ext uri="{28A0092B-C50C-407E-A947-70E740481C1C}">
                <a14:useLocalDpi xmlns:a14="http://schemas.microsoft.com/office/drawing/2010/main"/>
              </a:ext>
            </a:extLst>
          </a:blip>
          <a:srcRect/>
          <a:stretch>
            <a:fillRect/>
          </a:stretch>
        </p:blipFill>
        <p:spPr>
          <a:xfrm>
            <a:off x="1766253" y="3270362"/>
            <a:ext cx="1310207" cy="1556674"/>
          </a:xfrm>
          <a:prstGeom prst="rect">
            <a:avLst/>
          </a:prstGeom>
        </p:spPr>
      </p:pic>
      <p:pic>
        <p:nvPicPr>
          <p:cNvPr id="11" name="Picture 10">
            <a:extLst>
              <a:ext uri="{FF2B5EF4-FFF2-40B4-BE49-F238E27FC236}">
                <a16:creationId xmlns:a16="http://schemas.microsoft.com/office/drawing/2014/main" id="{CCE44894-612B-4EF7-8A99-08C6854ABD1B}"/>
              </a:ext>
            </a:extLst>
          </p:cNvPr>
          <p:cNvPicPr>
            <a:picLocks noChangeAspect="1"/>
          </p:cNvPicPr>
          <p:nvPr/>
        </p:nvPicPr>
        <p:blipFill>
          <a:blip r:embed="rId5" cstate="print">
            <a:extLst>
              <a:ext uri="{28A0092B-C50C-407E-A947-70E740481C1C}">
                <a14:useLocalDpi xmlns:a14="http://schemas.microsoft.com/office/drawing/2010/main"/>
              </a:ext>
            </a:extLst>
          </a:blip>
          <a:srcRect/>
          <a:stretch>
            <a:fillRect/>
          </a:stretch>
        </p:blipFill>
        <p:spPr bwMode="auto">
          <a:xfrm>
            <a:off x="3196189" y="3270416"/>
            <a:ext cx="1310570" cy="1556674"/>
          </a:xfrm>
          <a:prstGeom prst="rect">
            <a:avLst/>
          </a:prstGeom>
          <a:noFill/>
          <a:ln>
            <a:noFill/>
          </a:ln>
        </p:spPr>
      </p:pic>
      <p:pic>
        <p:nvPicPr>
          <p:cNvPr id="12" name="Picture 11">
            <a:extLst>
              <a:ext uri="{FF2B5EF4-FFF2-40B4-BE49-F238E27FC236}">
                <a16:creationId xmlns:a16="http://schemas.microsoft.com/office/drawing/2014/main" id="{F037D602-9DF9-482F-8005-AC4693A96901}"/>
              </a:ext>
            </a:extLst>
          </p:cNvPr>
          <p:cNvPicPr>
            <a:picLocks noChangeAspect="1"/>
          </p:cNvPicPr>
          <p:nvPr/>
        </p:nvPicPr>
        <p:blipFill>
          <a:blip r:embed="rId6" cstate="print">
            <a:extLst>
              <a:ext uri="{28A0092B-C50C-407E-A947-70E740481C1C}">
                <a14:useLocalDpi xmlns:a14="http://schemas.microsoft.com/office/drawing/2010/main"/>
              </a:ext>
            </a:extLst>
          </a:blip>
          <a:srcRect/>
          <a:stretch>
            <a:fillRect/>
          </a:stretch>
        </p:blipFill>
        <p:spPr bwMode="auto">
          <a:xfrm>
            <a:off x="4532644" y="3270416"/>
            <a:ext cx="1310539" cy="1556619"/>
          </a:xfrm>
          <a:prstGeom prst="rect">
            <a:avLst/>
          </a:prstGeom>
          <a:noFill/>
          <a:ln>
            <a:noFill/>
          </a:ln>
        </p:spPr>
      </p:pic>
      <p:pic>
        <p:nvPicPr>
          <p:cNvPr id="13" name="Picture 12">
            <a:extLst>
              <a:ext uri="{FF2B5EF4-FFF2-40B4-BE49-F238E27FC236}">
                <a16:creationId xmlns:a16="http://schemas.microsoft.com/office/drawing/2014/main" id="{2C0C020A-BE8A-1B9C-A8A5-0419A8177FB2}"/>
              </a:ext>
            </a:extLst>
          </p:cNvPr>
          <p:cNvPicPr>
            <a:picLocks noChangeAspect="1"/>
          </p:cNvPicPr>
          <p:nvPr/>
        </p:nvPicPr>
        <p:blipFill>
          <a:blip r:embed="rId7" cstate="print">
            <a:extLst>
              <a:ext uri="{28A0092B-C50C-407E-A947-70E740481C1C}">
                <a14:useLocalDpi xmlns:a14="http://schemas.microsoft.com/office/drawing/2010/main"/>
              </a:ext>
            </a:extLst>
          </a:blip>
          <a:srcRect/>
          <a:stretch>
            <a:fillRect/>
          </a:stretch>
        </p:blipFill>
        <p:spPr bwMode="auto">
          <a:xfrm>
            <a:off x="5872685" y="3270468"/>
            <a:ext cx="1310539" cy="1556619"/>
          </a:xfrm>
          <a:prstGeom prst="rect">
            <a:avLst/>
          </a:prstGeom>
          <a:noFill/>
        </p:spPr>
      </p:pic>
      <p:sp>
        <p:nvSpPr>
          <p:cNvPr id="17" name="TextBox 16">
            <a:extLst>
              <a:ext uri="{FF2B5EF4-FFF2-40B4-BE49-F238E27FC236}">
                <a16:creationId xmlns:a16="http://schemas.microsoft.com/office/drawing/2014/main" id="{A73DB485-C12F-F9A7-9E2B-211E79E15A10}"/>
              </a:ext>
            </a:extLst>
          </p:cNvPr>
          <p:cNvSpPr txBox="1"/>
          <p:nvPr/>
        </p:nvSpPr>
        <p:spPr>
          <a:xfrm>
            <a:off x="690808" y="4971444"/>
            <a:ext cx="2103669"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u="none" strike="noStrike" kern="1200" cap="none" spc="0" normalizeH="0" baseline="0" noProof="0" dirty="0">
                <a:ln>
                  <a:noFill/>
                </a:ln>
                <a:solidFill>
                  <a:schemeClr val="bg1"/>
                </a:solidFill>
                <a:effectLst/>
                <a:uLnTx/>
                <a:uFillTx/>
                <a:latin typeface="Aptos" panose="020B0004020202020204" pitchFamily="34" charset="0"/>
              </a:rPr>
              <a:t>OPERATION ERRORS</a:t>
            </a:r>
          </a:p>
        </p:txBody>
      </p:sp>
      <p:sp>
        <p:nvSpPr>
          <p:cNvPr id="18" name="TextBox 17">
            <a:extLst>
              <a:ext uri="{FF2B5EF4-FFF2-40B4-BE49-F238E27FC236}">
                <a16:creationId xmlns:a16="http://schemas.microsoft.com/office/drawing/2014/main" id="{0B8AC967-8E28-D613-59BB-2B32A930F4FD}"/>
              </a:ext>
            </a:extLst>
          </p:cNvPr>
          <p:cNvSpPr txBox="1"/>
          <p:nvPr/>
        </p:nvSpPr>
        <p:spPr>
          <a:xfrm>
            <a:off x="4356014" y="4975051"/>
            <a:ext cx="1663798" cy="307777"/>
          </a:xfrm>
          <a:prstGeom prst="rect">
            <a:avLst/>
          </a:prstGeom>
          <a:noFill/>
        </p:spPr>
        <p:txBody>
          <a:bodyPr wrap="square" rtlCol="0">
            <a:spAutoFit/>
          </a:bodyPr>
          <a:lstStyle/>
          <a:p>
            <a:pPr algn="ctr">
              <a:defRPr/>
            </a:pPr>
            <a:r>
              <a:rPr lang="en-US" sz="1400">
                <a:solidFill>
                  <a:schemeClr val="bg1"/>
                </a:solidFill>
                <a:latin typeface="Aptos" panose="020B0004020202020204" pitchFamily="34" charset="0"/>
              </a:rPr>
              <a:t>CARD ERRORS</a:t>
            </a:r>
          </a:p>
        </p:txBody>
      </p:sp>
      <p:pic>
        <p:nvPicPr>
          <p:cNvPr id="19" name="Picture 18">
            <a:extLst>
              <a:ext uri="{FF2B5EF4-FFF2-40B4-BE49-F238E27FC236}">
                <a16:creationId xmlns:a16="http://schemas.microsoft.com/office/drawing/2014/main" id="{9E978C2A-DE4C-DF41-4C6E-3F1BF57C437E}"/>
              </a:ext>
            </a:extLst>
          </p:cNvPr>
          <p:cNvPicPr>
            <a:picLocks noChangeAspect="1"/>
          </p:cNvPicPr>
          <p:nvPr/>
        </p:nvPicPr>
        <p:blipFill>
          <a:blip r:embed="rId8" cstate="print">
            <a:extLst>
              <a:ext uri="{28A0092B-C50C-407E-A947-70E740481C1C}">
                <a14:useLocalDpi xmlns:a14="http://schemas.microsoft.com/office/drawing/2010/main"/>
              </a:ext>
            </a:extLst>
          </a:blip>
          <a:srcRect/>
          <a:stretch>
            <a:fillRect/>
          </a:stretch>
        </p:blipFill>
        <p:spPr bwMode="auto">
          <a:xfrm>
            <a:off x="7544427" y="3265967"/>
            <a:ext cx="1310539" cy="1561067"/>
          </a:xfrm>
          <a:prstGeom prst="rect">
            <a:avLst/>
          </a:prstGeom>
          <a:noFill/>
          <a:ln>
            <a:noFill/>
          </a:ln>
        </p:spPr>
      </p:pic>
      <p:sp>
        <p:nvSpPr>
          <p:cNvPr id="14" name="TextBox 13">
            <a:extLst>
              <a:ext uri="{FF2B5EF4-FFF2-40B4-BE49-F238E27FC236}">
                <a16:creationId xmlns:a16="http://schemas.microsoft.com/office/drawing/2014/main" id="{F3FD24C9-EF86-AED3-16FE-3513B428E66D}"/>
              </a:ext>
            </a:extLst>
          </p:cNvPr>
          <p:cNvSpPr txBox="1"/>
          <p:nvPr/>
        </p:nvSpPr>
        <p:spPr>
          <a:xfrm>
            <a:off x="2344560" y="2205653"/>
            <a:ext cx="2208260"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u="none" strike="noStrike" kern="1200" cap="none" spc="0" normalizeH="0" baseline="0" noProof="0">
                <a:ln>
                  <a:noFill/>
                </a:ln>
                <a:solidFill>
                  <a:srgbClr val="A1DDE4"/>
                </a:solidFill>
                <a:effectLst/>
                <a:uLnTx/>
                <a:uFillTx/>
                <a:latin typeface="Aptos SemiBold" panose="020B0004020202020204" pitchFamily="34" charset="0"/>
              </a:rPr>
              <a:t>USER ERRORS</a:t>
            </a:r>
          </a:p>
        </p:txBody>
      </p:sp>
      <p:sp>
        <p:nvSpPr>
          <p:cNvPr id="15" name="TextBox 14">
            <a:extLst>
              <a:ext uri="{FF2B5EF4-FFF2-40B4-BE49-F238E27FC236}">
                <a16:creationId xmlns:a16="http://schemas.microsoft.com/office/drawing/2014/main" id="{A1416AD9-B3A9-E1C1-A231-31EBD08EC150}"/>
              </a:ext>
            </a:extLst>
          </p:cNvPr>
          <p:cNvSpPr txBox="1"/>
          <p:nvPr/>
        </p:nvSpPr>
        <p:spPr>
          <a:xfrm>
            <a:off x="7841790" y="2205653"/>
            <a:ext cx="3711065" cy="461665"/>
          </a:xfrm>
          <a:prstGeom prst="rect">
            <a:avLst/>
          </a:prstGeom>
          <a:noFill/>
        </p:spPr>
        <p:txBody>
          <a:bodyPr wrap="square" rtlCol="0">
            <a:spAutoFit/>
          </a:bodyPr>
          <a:lstStyle>
            <a:defPPr>
              <a:defRPr lang="en-US"/>
            </a:defPPr>
            <a:lvl1pPr>
              <a:defRPr sz="2400">
                <a:solidFill>
                  <a:schemeClr val="accent3">
                    <a:lumMod val="75000"/>
                  </a:schemeClr>
                </a:solidFill>
              </a:defRPr>
            </a:lvl1pPr>
          </a:lstStyle>
          <a:p>
            <a:pPr algn="ctr">
              <a:defRPr/>
            </a:pPr>
            <a:r>
              <a:rPr lang="en-US" b="1">
                <a:solidFill>
                  <a:srgbClr val="A1DDE4"/>
                </a:solidFill>
                <a:latin typeface="Aptos SemiBold" panose="020B0004020202020204" pitchFamily="34" charset="0"/>
              </a:rPr>
              <a:t>SERVICEABLE ERRORS</a:t>
            </a:r>
          </a:p>
        </p:txBody>
      </p:sp>
      <p:pic>
        <p:nvPicPr>
          <p:cNvPr id="20" name="Picture 19">
            <a:extLst>
              <a:ext uri="{FF2B5EF4-FFF2-40B4-BE49-F238E27FC236}">
                <a16:creationId xmlns:a16="http://schemas.microsoft.com/office/drawing/2014/main" id="{9EFEF48F-CA32-BCC2-50D2-CE6D472DB339}"/>
              </a:ext>
            </a:extLst>
          </p:cNvPr>
          <p:cNvPicPr>
            <a:picLocks noChangeAspect="1"/>
          </p:cNvPicPr>
          <p:nvPr/>
        </p:nvPicPr>
        <p:blipFill>
          <a:blip r:embed="rId9" cstate="print">
            <a:extLst>
              <a:ext uri="{28A0092B-C50C-407E-A947-70E740481C1C}">
                <a14:useLocalDpi xmlns:a14="http://schemas.microsoft.com/office/drawing/2010/main"/>
              </a:ext>
            </a:extLst>
          </a:blip>
          <a:srcRect/>
          <a:stretch>
            <a:fillRect/>
          </a:stretch>
        </p:blipFill>
        <p:spPr bwMode="auto">
          <a:xfrm>
            <a:off x="8887848" y="3265969"/>
            <a:ext cx="1307257" cy="1561066"/>
          </a:xfrm>
          <a:prstGeom prst="rect">
            <a:avLst/>
          </a:prstGeom>
          <a:noFill/>
        </p:spPr>
      </p:pic>
      <p:pic>
        <p:nvPicPr>
          <p:cNvPr id="21" name="Picture 20">
            <a:extLst>
              <a:ext uri="{FF2B5EF4-FFF2-40B4-BE49-F238E27FC236}">
                <a16:creationId xmlns:a16="http://schemas.microsoft.com/office/drawing/2014/main" id="{1FD72127-1BED-6224-C667-A6959191553B}"/>
              </a:ext>
            </a:extLst>
          </p:cNvPr>
          <p:cNvPicPr>
            <a:picLocks noChangeAspect="1"/>
          </p:cNvPicPr>
          <p:nvPr/>
        </p:nvPicPr>
        <p:blipFill rotWithShape="1">
          <a:blip r:embed="rId10" cstate="print">
            <a:extLst>
              <a:ext uri="{28A0092B-C50C-407E-A947-70E740481C1C}">
                <a14:useLocalDpi xmlns:a14="http://schemas.microsoft.com/office/drawing/2010/main"/>
              </a:ext>
            </a:extLst>
          </a:blip>
          <a:srcRect/>
          <a:stretch>
            <a:fillRect/>
          </a:stretch>
        </p:blipFill>
        <p:spPr bwMode="auto">
          <a:xfrm>
            <a:off x="10330502" y="3265969"/>
            <a:ext cx="1307257" cy="1556563"/>
          </a:xfrm>
          <a:prstGeom prst="rect">
            <a:avLst/>
          </a:prstGeom>
          <a:noFill/>
          <a:ln>
            <a:noFill/>
          </a:ln>
          <a:extLst>
            <a:ext uri="{53640926-AAD7-44D8-BBD7-CCE9431645EC}">
              <a14:shadowObscured xmlns:a14="http://schemas.microsoft.com/office/drawing/2010/main"/>
            </a:ext>
          </a:extLst>
        </p:spPr>
      </p:pic>
      <p:sp>
        <p:nvSpPr>
          <p:cNvPr id="22" name="TextBox 21">
            <a:extLst>
              <a:ext uri="{FF2B5EF4-FFF2-40B4-BE49-F238E27FC236}">
                <a16:creationId xmlns:a16="http://schemas.microsoft.com/office/drawing/2014/main" id="{87296F06-38D7-3103-9DC6-93B7782D44F0}"/>
              </a:ext>
            </a:extLst>
          </p:cNvPr>
          <p:cNvSpPr txBox="1"/>
          <p:nvPr/>
        </p:nvSpPr>
        <p:spPr>
          <a:xfrm>
            <a:off x="7789949" y="4970549"/>
            <a:ext cx="2085116" cy="307777"/>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r>
              <a:rPr lang="en-US" sz="1400" dirty="0">
                <a:solidFill>
                  <a:schemeClr val="bg1"/>
                </a:solidFill>
                <a:latin typeface="Aptos" panose="020B0004020202020204" pitchFamily="34" charset="0"/>
              </a:rPr>
              <a:t>CHILLER ERRORS</a:t>
            </a:r>
          </a:p>
        </p:txBody>
      </p:sp>
      <p:sp>
        <p:nvSpPr>
          <p:cNvPr id="4" name="Title 1">
            <a:extLst>
              <a:ext uri="{FF2B5EF4-FFF2-40B4-BE49-F238E27FC236}">
                <a16:creationId xmlns:a16="http://schemas.microsoft.com/office/drawing/2014/main" id="{0425E91D-DA0F-931C-F8F4-EEB260F1CD7F}"/>
              </a:ext>
            </a:extLst>
          </p:cNvPr>
          <p:cNvSpPr txBox="1">
            <a:spLocks/>
          </p:cNvSpPr>
          <p:nvPr/>
        </p:nvSpPr>
        <p:spPr>
          <a:xfrm>
            <a:off x="419277" y="900415"/>
            <a:ext cx="10847813"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a:latin typeface="Aptos ExtraBold" panose="020B0004020202020204" pitchFamily="34" charset="0"/>
                <a:ea typeface="+mn-ea"/>
                <a:cs typeface="+mn-cs"/>
              </a:rPr>
              <a:t>FIELD </a:t>
            </a:r>
            <a:r>
              <a:rPr lang="en-US" sz="4300">
                <a:solidFill>
                  <a:srgbClr val="A1DDE4"/>
                </a:solidFill>
                <a:latin typeface="Aptos ExtraBold" panose="020B0004020202020204" pitchFamily="34" charset="0"/>
              </a:rPr>
              <a:t>SOLVABLE ERRORS</a:t>
            </a:r>
            <a:endParaRPr lang="en-US" sz="4300">
              <a:solidFill>
                <a:srgbClr val="A1DDE4"/>
              </a:solidFill>
              <a:latin typeface="Aptos ExtraBold" panose="020B0004020202020204" pitchFamily="34" charset="0"/>
              <a:ea typeface="+mn-ea"/>
              <a:cs typeface="+mn-cs"/>
            </a:endParaRPr>
          </a:p>
        </p:txBody>
      </p:sp>
      <p:cxnSp>
        <p:nvCxnSpPr>
          <p:cNvPr id="24" name="Straight Connector 23">
            <a:extLst>
              <a:ext uri="{FF2B5EF4-FFF2-40B4-BE49-F238E27FC236}">
                <a16:creationId xmlns:a16="http://schemas.microsoft.com/office/drawing/2014/main" id="{2D3314D0-2095-5AC5-6CB8-4E93CBC8E130}"/>
              </a:ext>
            </a:extLst>
          </p:cNvPr>
          <p:cNvCxnSpPr/>
          <p:nvPr/>
        </p:nvCxnSpPr>
        <p:spPr>
          <a:xfrm>
            <a:off x="7365515" y="1986455"/>
            <a:ext cx="0" cy="3941379"/>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9B4E7749-9DC0-B9EC-94FD-DABC3C21F1DD}"/>
              </a:ext>
            </a:extLst>
          </p:cNvPr>
          <p:cNvSpPr txBox="1"/>
          <p:nvPr/>
        </p:nvSpPr>
        <p:spPr>
          <a:xfrm>
            <a:off x="10330510" y="4960822"/>
            <a:ext cx="1307249" cy="523220"/>
          </a:xfrm>
          <a:prstGeom prst="rect">
            <a:avLst/>
          </a:prstGeom>
          <a:noFill/>
        </p:spPr>
        <p:txBody>
          <a:bodyPr wrap="square" lIns="91440" tIns="45720" rIns="91440" bIns="45720" rtlCol="0" anchor="t">
            <a:spAutoFit/>
          </a:bodyPr>
          <a:lstStyle/>
          <a:p>
            <a:pPr algn="ctr">
              <a:defRPr/>
            </a:pPr>
            <a:r>
              <a:rPr lang="en-US" sz="1400">
                <a:solidFill>
                  <a:schemeClr val="bg1"/>
                </a:solidFill>
                <a:latin typeface="Aptos"/>
              </a:rPr>
              <a:t>HANDPIECE </a:t>
            </a:r>
            <a:endParaRPr lang="en-US">
              <a:solidFill>
                <a:schemeClr val="bg1"/>
              </a:solidFill>
              <a:latin typeface="Aptos" panose="020B0004020202020204" pitchFamily="34" charset="0"/>
            </a:endParaRPr>
          </a:p>
          <a:p>
            <a:pPr algn="ctr">
              <a:defRPr/>
            </a:pPr>
            <a:r>
              <a:rPr lang="en-US" sz="1400">
                <a:solidFill>
                  <a:schemeClr val="bg1"/>
                </a:solidFill>
                <a:latin typeface="Aptos"/>
              </a:rPr>
              <a:t>ERRORS</a:t>
            </a:r>
            <a:endParaRPr lang="en-US">
              <a:solidFill>
                <a:schemeClr val="bg1"/>
              </a:solidFill>
              <a:latin typeface="Aptos" panose="020B0004020202020204" pitchFamily="34" charset="0"/>
            </a:endParaRPr>
          </a:p>
        </p:txBody>
      </p:sp>
    </p:spTree>
    <p:extLst>
      <p:ext uri="{BB962C8B-B14F-4D97-AF65-F5344CB8AC3E}">
        <p14:creationId xmlns:p14="http://schemas.microsoft.com/office/powerpoint/2010/main" val="24632862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027746D-2C94-800A-E3D4-E10D29BF0D96}"/>
              </a:ext>
            </a:extLst>
          </p:cNvPr>
          <p:cNvPicPr>
            <a:picLocks noGrp="1" noChangeAspect="1"/>
          </p:cNvPicPr>
          <p:nvPr>
            <p:ph idx="4294967295"/>
          </p:nvPr>
        </p:nvPicPr>
        <p:blipFill>
          <a:blip r:embed="rId2" cstate="print">
            <a:extLst>
              <a:ext uri="{28A0092B-C50C-407E-A947-70E740481C1C}">
                <a14:useLocalDpi xmlns:a14="http://schemas.microsoft.com/office/drawing/2010/main"/>
              </a:ext>
            </a:extLst>
          </a:blip>
          <a:srcRect/>
          <a:stretch>
            <a:fillRect/>
          </a:stretch>
        </p:blipFill>
        <p:spPr bwMode="auto">
          <a:xfrm>
            <a:off x="6096000" y="2038316"/>
            <a:ext cx="1558925" cy="1778824"/>
          </a:xfrm>
          <a:prstGeom prst="rect">
            <a:avLst/>
          </a:prstGeom>
          <a:noFill/>
          <a:ln>
            <a:noFill/>
          </a:ln>
        </p:spPr>
      </p:pic>
      <p:pic>
        <p:nvPicPr>
          <p:cNvPr id="6" name="Picture 5">
            <a:extLst>
              <a:ext uri="{FF2B5EF4-FFF2-40B4-BE49-F238E27FC236}">
                <a16:creationId xmlns:a16="http://schemas.microsoft.com/office/drawing/2014/main" id="{5D6DF150-684F-38C6-C68B-B0740D823684}"/>
              </a:ext>
            </a:extLst>
          </p:cNvPr>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bwMode="auto">
          <a:xfrm>
            <a:off x="7801116" y="2038316"/>
            <a:ext cx="1559896" cy="1780764"/>
          </a:xfrm>
          <a:prstGeom prst="rect">
            <a:avLst/>
          </a:prstGeom>
          <a:noFill/>
          <a:ln>
            <a:noFill/>
          </a:ln>
        </p:spPr>
      </p:pic>
      <p:sp>
        <p:nvSpPr>
          <p:cNvPr id="3" name="TextBox 2">
            <a:extLst>
              <a:ext uri="{FF2B5EF4-FFF2-40B4-BE49-F238E27FC236}">
                <a16:creationId xmlns:a16="http://schemas.microsoft.com/office/drawing/2014/main" id="{892F373D-AFBD-9542-B24B-862D90FBAEDC}"/>
              </a:ext>
            </a:extLst>
          </p:cNvPr>
          <p:cNvSpPr txBox="1"/>
          <p:nvPr/>
        </p:nvSpPr>
        <p:spPr>
          <a:xfrm>
            <a:off x="811359" y="2536678"/>
            <a:ext cx="4039257" cy="2564805"/>
          </a:xfrm>
          <a:prstGeom prst="rect">
            <a:avLst/>
          </a:prstGeom>
          <a:noFill/>
        </p:spPr>
        <p:txBody>
          <a:bodyPr wrap="square" rtlCol="0">
            <a:spAutoFit/>
          </a:bodyPr>
          <a:lstStyle/>
          <a:p>
            <a:pPr marR="0" lvl="0" fontAlgn="base">
              <a:spcBef>
                <a:spcPts val="1000"/>
              </a:spcBef>
              <a:spcAft>
                <a:spcPct val="0"/>
              </a:spcAft>
              <a:buClr>
                <a:srgbClr val="A1DDE4"/>
              </a:buClr>
              <a:buSzPct val="110000"/>
              <a:tabLst/>
              <a:defRPr/>
            </a:pPr>
            <a:r>
              <a:rPr lang="en-US" b="1">
                <a:solidFill>
                  <a:srgbClr val="A1DDE4"/>
                </a:solidFill>
                <a:latin typeface="Aptos" panose="020B0004020202020204" pitchFamily="34" charset="0"/>
              </a:rPr>
              <a:t>RECOVERABLE: </a:t>
            </a:r>
            <a:r>
              <a:rPr lang="en-US">
                <a:solidFill>
                  <a:schemeClr val="bg1"/>
                </a:solidFill>
                <a:latin typeface="Aptos" panose="020B0004020202020204" pitchFamily="34" charset="0"/>
              </a:rPr>
              <a:t>Click the checkmark. The system will reset and can often run normally after.</a:t>
            </a:r>
          </a:p>
          <a:p>
            <a:pPr marR="0" lvl="0" fontAlgn="base">
              <a:spcBef>
                <a:spcPts val="1000"/>
              </a:spcBef>
              <a:spcAft>
                <a:spcPct val="0"/>
              </a:spcAft>
              <a:buClr>
                <a:srgbClr val="A1DDE4"/>
              </a:buClr>
              <a:buSzPct val="110000"/>
              <a:tabLst/>
              <a:defRPr/>
            </a:pPr>
            <a:endParaRPr lang="en-US">
              <a:solidFill>
                <a:schemeClr val="bg1"/>
              </a:solidFill>
              <a:latin typeface="Aptos" panose="020B0004020202020204" pitchFamily="34" charset="0"/>
            </a:endParaRPr>
          </a:p>
          <a:p>
            <a:pPr marR="0" lvl="0" fontAlgn="base">
              <a:spcBef>
                <a:spcPts val="1000"/>
              </a:spcBef>
              <a:spcAft>
                <a:spcPct val="0"/>
              </a:spcAft>
              <a:buClr>
                <a:srgbClr val="A1DDE4"/>
              </a:buClr>
              <a:buSzPct val="110000"/>
              <a:tabLst/>
              <a:defRPr/>
            </a:pPr>
            <a:r>
              <a:rPr lang="en-US" b="1">
                <a:solidFill>
                  <a:srgbClr val="A1DDE4"/>
                </a:solidFill>
                <a:latin typeface="Aptos" panose="020B0004020202020204" pitchFamily="34" charset="0"/>
              </a:rPr>
              <a:t>NON-RECOVERABLE: </a:t>
            </a:r>
            <a:r>
              <a:rPr lang="en-US">
                <a:solidFill>
                  <a:schemeClr val="bg1"/>
                </a:solidFill>
                <a:latin typeface="Aptos" panose="020B0004020202020204" pitchFamily="34" charset="0"/>
              </a:rPr>
              <a:t>Try clicking the checkmark. If the system continues to fail with the same error code, we have a persistent issue.</a:t>
            </a:r>
          </a:p>
        </p:txBody>
      </p:sp>
      <p:pic>
        <p:nvPicPr>
          <p:cNvPr id="8" name="Picture 7">
            <a:extLst>
              <a:ext uri="{FF2B5EF4-FFF2-40B4-BE49-F238E27FC236}">
                <a16:creationId xmlns:a16="http://schemas.microsoft.com/office/drawing/2014/main" id="{2062AC18-3076-70C2-6F47-F1B209D3E963}"/>
              </a:ext>
            </a:extLst>
          </p:cNvPr>
          <p:cNvPicPr>
            <a:picLocks noChangeAspect="1"/>
          </p:cNvPicPr>
          <p:nvPr/>
        </p:nvPicPr>
        <p:blipFill>
          <a:blip r:embed="rId4" cstate="print">
            <a:extLst>
              <a:ext uri="{28A0092B-C50C-407E-A947-70E740481C1C}">
                <a14:useLocalDpi xmlns:a14="http://schemas.microsoft.com/office/drawing/2010/main"/>
              </a:ext>
            </a:extLst>
          </a:blip>
          <a:srcRect/>
          <a:stretch>
            <a:fillRect/>
          </a:stretch>
        </p:blipFill>
        <p:spPr>
          <a:xfrm>
            <a:off x="9510670" y="2036376"/>
            <a:ext cx="1563363" cy="1780764"/>
          </a:xfrm>
          <a:prstGeom prst="rect">
            <a:avLst/>
          </a:prstGeom>
        </p:spPr>
      </p:pic>
      <p:sp>
        <p:nvSpPr>
          <p:cNvPr id="9" name="TextBox 8">
            <a:extLst>
              <a:ext uri="{FF2B5EF4-FFF2-40B4-BE49-F238E27FC236}">
                <a16:creationId xmlns:a16="http://schemas.microsoft.com/office/drawing/2014/main" id="{127337A2-9408-C949-5191-FF8A4767EAD1}"/>
              </a:ext>
            </a:extLst>
          </p:cNvPr>
          <p:cNvSpPr txBox="1"/>
          <p:nvPr/>
        </p:nvSpPr>
        <p:spPr>
          <a:xfrm>
            <a:off x="7169861" y="4084407"/>
            <a:ext cx="4030462" cy="120032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u="none" strike="noStrike" kern="1200" cap="none" spc="0" normalizeH="0" baseline="0" noProof="0">
                <a:ln>
                  <a:noFill/>
                </a:ln>
                <a:solidFill>
                  <a:srgbClr val="A1DDE4"/>
                </a:solidFill>
                <a:effectLst/>
                <a:uLnTx/>
                <a:uFillTx/>
                <a:latin typeface="Aptos"/>
              </a:rPr>
              <a:t>H CODE </a:t>
            </a:r>
            <a:r>
              <a:rPr kumimoji="0" lang="en-US" sz="1800" u="none" strike="noStrike" kern="1200" cap="none" spc="0" normalizeH="0" baseline="0" noProof="0">
                <a:ln>
                  <a:noFill/>
                </a:ln>
                <a:solidFill>
                  <a:schemeClr val="bg1"/>
                </a:solidFill>
                <a:effectLst/>
                <a:uLnTx/>
                <a:uFillTx/>
                <a:latin typeface="Aptos"/>
              </a:rPr>
              <a:t>– Handpiece errors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u="none" strike="noStrike" kern="1200" cap="none" spc="0" normalizeH="0" baseline="0" noProof="0">
                <a:ln>
                  <a:noFill/>
                </a:ln>
                <a:solidFill>
                  <a:srgbClr val="A1DDE4"/>
                </a:solidFill>
                <a:effectLst/>
                <a:uLnTx/>
                <a:uFillTx/>
                <a:latin typeface="Aptos"/>
              </a:rPr>
              <a:t>R CODE </a:t>
            </a:r>
            <a:r>
              <a:rPr kumimoji="0" lang="en-US" sz="1800" u="none" strike="noStrike" kern="1200" cap="none" spc="0" normalizeH="0" baseline="0" noProof="0">
                <a:ln>
                  <a:noFill/>
                </a:ln>
                <a:solidFill>
                  <a:schemeClr val="bg1"/>
                </a:solidFill>
                <a:effectLst/>
                <a:uLnTx/>
                <a:uFillTx/>
                <a:latin typeface="Aptos"/>
              </a:rPr>
              <a:t>– Console errors</a:t>
            </a:r>
            <a:endParaRPr lang="en-US" sz="1800" u="none" strike="noStrike" kern="1200" cap="none" spc="0" normalizeH="0" baseline="0" noProof="0">
              <a:ln>
                <a:noFill/>
              </a:ln>
              <a:solidFill>
                <a:schemeClr val="bg1"/>
              </a:solidFill>
              <a:effectLst/>
              <a:uLnTx/>
              <a:uFillTx/>
              <a:latin typeface="Apto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u="none" strike="noStrike" kern="1200" cap="none" spc="0" normalizeH="0" baseline="0" noProof="0">
                <a:ln>
                  <a:noFill/>
                </a:ln>
                <a:solidFill>
                  <a:srgbClr val="A1DDE4"/>
                </a:solidFill>
                <a:effectLst/>
                <a:uLnTx/>
                <a:uFillTx/>
                <a:latin typeface="Aptos"/>
              </a:rPr>
              <a:t>S CODE </a:t>
            </a:r>
            <a:r>
              <a:rPr kumimoji="0" lang="en-US" sz="1800" u="none" strike="noStrike" kern="1200" cap="none" spc="0" normalizeH="0" baseline="0" noProof="0">
                <a:ln>
                  <a:noFill/>
                </a:ln>
                <a:solidFill>
                  <a:schemeClr val="bg1"/>
                </a:solidFill>
                <a:effectLst/>
                <a:uLnTx/>
                <a:uFillTx/>
                <a:latin typeface="Aptos"/>
              </a:rPr>
              <a:t>– General system errors</a:t>
            </a:r>
            <a:endParaRPr lang="en-US" sz="1800" u="none" strike="noStrike" kern="1200" cap="none" spc="0" normalizeH="0" baseline="0" noProof="0">
              <a:ln>
                <a:noFill/>
              </a:ln>
              <a:solidFill>
                <a:schemeClr val="bg1"/>
              </a:solidFill>
              <a:effectLst/>
              <a:uLnTx/>
              <a:uFillTx/>
              <a:latin typeface="Aptos"/>
            </a:endParaRPr>
          </a:p>
          <a:p>
            <a:pPr>
              <a:defRPr/>
            </a:pPr>
            <a:r>
              <a:rPr kumimoji="0" lang="en-US" sz="1800" u="none" strike="noStrike" kern="1200" cap="none" spc="0" normalizeH="0" baseline="0" noProof="0">
                <a:ln>
                  <a:noFill/>
                </a:ln>
                <a:solidFill>
                  <a:srgbClr val="A1DDE4"/>
                </a:solidFill>
                <a:effectLst/>
                <a:uLnTx/>
                <a:uFillTx/>
                <a:latin typeface="Aptos"/>
              </a:rPr>
              <a:t>T CODE </a:t>
            </a:r>
            <a:r>
              <a:rPr kumimoji="0" lang="en-US" sz="1800" u="none" strike="noStrike" kern="1200" cap="none" spc="0" normalizeH="0" baseline="0" noProof="0">
                <a:ln>
                  <a:noFill/>
                </a:ln>
                <a:solidFill>
                  <a:schemeClr val="bg1"/>
                </a:solidFill>
                <a:effectLst/>
                <a:uLnTx/>
                <a:uFillTx/>
                <a:latin typeface="Aptos"/>
              </a:rPr>
              <a:t>– </a:t>
            </a:r>
            <a:r>
              <a:rPr lang="en-US">
                <a:solidFill>
                  <a:schemeClr val="bg1"/>
                </a:solidFill>
                <a:latin typeface="Aptos"/>
              </a:rPr>
              <a:t>TEC</a:t>
            </a:r>
            <a:r>
              <a:rPr kumimoji="0" lang="en-US" sz="1800" u="none" strike="noStrike" kern="1200" cap="none" spc="0" normalizeH="0" baseline="0" noProof="0">
                <a:ln>
                  <a:noFill/>
                </a:ln>
                <a:solidFill>
                  <a:schemeClr val="bg1"/>
                </a:solidFill>
                <a:effectLst/>
                <a:uLnTx/>
                <a:uFillTx/>
                <a:latin typeface="Aptos"/>
              </a:rPr>
              <a:t> errors</a:t>
            </a:r>
            <a:endParaRPr lang="en-US" sz="1800" u="none" strike="noStrike" kern="1200" cap="none" spc="0" normalizeH="0" baseline="0" noProof="0">
              <a:ln>
                <a:noFill/>
              </a:ln>
              <a:solidFill>
                <a:schemeClr val="bg1"/>
              </a:solidFill>
              <a:effectLst/>
              <a:uLnTx/>
              <a:uFillTx/>
              <a:latin typeface="Aptos"/>
            </a:endParaRPr>
          </a:p>
        </p:txBody>
      </p:sp>
      <p:sp>
        <p:nvSpPr>
          <p:cNvPr id="4" name="Title 1">
            <a:extLst>
              <a:ext uri="{FF2B5EF4-FFF2-40B4-BE49-F238E27FC236}">
                <a16:creationId xmlns:a16="http://schemas.microsoft.com/office/drawing/2014/main" id="{70253C57-8338-0745-DCB7-2ABDCBDAC796}"/>
              </a:ext>
            </a:extLst>
          </p:cNvPr>
          <p:cNvSpPr txBox="1">
            <a:spLocks/>
          </p:cNvSpPr>
          <p:nvPr/>
        </p:nvSpPr>
        <p:spPr>
          <a:xfrm>
            <a:off x="419277" y="900415"/>
            <a:ext cx="10847813"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a:latin typeface="Aptos ExtraBold" panose="020B0004020202020204" pitchFamily="34" charset="0"/>
                <a:ea typeface="+mn-ea"/>
                <a:cs typeface="+mn-cs"/>
              </a:rPr>
              <a:t>SYSTEM </a:t>
            </a:r>
            <a:r>
              <a:rPr lang="en-US" sz="4300">
                <a:solidFill>
                  <a:srgbClr val="A1DDE4"/>
                </a:solidFill>
                <a:latin typeface="Aptos ExtraBold" panose="020B0004020202020204" pitchFamily="34" charset="0"/>
                <a:ea typeface="+mn-ea"/>
                <a:cs typeface="+mn-cs"/>
              </a:rPr>
              <a:t>ERRORS</a:t>
            </a:r>
          </a:p>
        </p:txBody>
      </p:sp>
    </p:spTree>
    <p:extLst>
      <p:ext uri="{BB962C8B-B14F-4D97-AF65-F5344CB8AC3E}">
        <p14:creationId xmlns:p14="http://schemas.microsoft.com/office/powerpoint/2010/main" val="422864699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28A18E-D6A3-44AA-BEDC-0A43B6BB8D89}"/>
              </a:ext>
            </a:extLst>
          </p:cNvPr>
          <p:cNvSpPr>
            <a:spLocks noGrp="1"/>
          </p:cNvSpPr>
          <p:nvPr>
            <p:ph idx="4294967295"/>
          </p:nvPr>
        </p:nvSpPr>
        <p:spPr>
          <a:xfrm>
            <a:off x="1101359" y="2662346"/>
            <a:ext cx="3508704" cy="2225273"/>
          </a:xfrm>
        </p:spPr>
        <p:txBody>
          <a:bodyPr vert="horz" lIns="91440" tIns="45720" rIns="91440" bIns="45720" rtlCol="0" anchor="t">
            <a:noAutofit/>
          </a:bodyPr>
          <a:lstStyle/>
          <a:p>
            <a:pPr marL="285750" indent="-285750" fontAlgn="base">
              <a:lnSpc>
                <a:spcPct val="100000"/>
              </a:lnSpc>
              <a:spcAft>
                <a:spcPct val="0"/>
              </a:spcAft>
              <a:buClr>
                <a:srgbClr val="A1DDE4"/>
              </a:buClr>
              <a:buSzPct val="110000"/>
              <a:defRPr/>
            </a:pPr>
            <a:r>
              <a:rPr lang="en-US" sz="1800">
                <a:latin typeface="Aptos"/>
              </a:rPr>
              <a:t>Add chiller fluid</a:t>
            </a:r>
            <a:r>
              <a:rPr lang="en-US" sz="1800" i="1">
                <a:latin typeface="Aptos"/>
              </a:rPr>
              <a:t> (Bottle labeled: </a:t>
            </a:r>
            <a:r>
              <a:rPr lang="en-US" sz="1800" i="1" err="1">
                <a:latin typeface="Aptos"/>
              </a:rPr>
              <a:t>Koolance</a:t>
            </a:r>
            <a:r>
              <a:rPr lang="en-US" sz="1800" i="1">
                <a:latin typeface="Aptos"/>
              </a:rPr>
              <a:t>) </a:t>
            </a:r>
            <a:r>
              <a:rPr lang="en-US" sz="1800">
                <a:latin typeface="Aptos"/>
              </a:rPr>
              <a:t>until it reaches the “X” on the chiller tank</a:t>
            </a:r>
          </a:p>
          <a:p>
            <a:pPr marL="285750" indent="-285750" fontAlgn="base">
              <a:lnSpc>
                <a:spcPct val="100000"/>
              </a:lnSpc>
              <a:spcAft>
                <a:spcPct val="0"/>
              </a:spcAft>
              <a:buClr>
                <a:srgbClr val="A1DDE4"/>
              </a:buClr>
              <a:buSzPct val="110000"/>
              <a:defRPr/>
            </a:pPr>
            <a:r>
              <a:rPr lang="en-US" sz="1800">
                <a:latin typeface="Aptos"/>
              </a:rPr>
              <a:t>Push the check mark on the Touchscreen to clear the error</a:t>
            </a:r>
          </a:p>
        </p:txBody>
      </p:sp>
      <p:sp>
        <p:nvSpPr>
          <p:cNvPr id="7" name="TextBox 6">
            <a:extLst>
              <a:ext uri="{FF2B5EF4-FFF2-40B4-BE49-F238E27FC236}">
                <a16:creationId xmlns:a16="http://schemas.microsoft.com/office/drawing/2014/main" id="{5E49264B-6C8A-4DF3-B651-DE02187CCE36}"/>
              </a:ext>
            </a:extLst>
          </p:cNvPr>
          <p:cNvSpPr txBox="1"/>
          <p:nvPr/>
        </p:nvSpPr>
        <p:spPr>
          <a:xfrm>
            <a:off x="5110918" y="4549065"/>
            <a:ext cx="2225614" cy="338554"/>
          </a:xfrm>
          <a:prstGeom prst="rect">
            <a:avLst/>
          </a:prstGeom>
          <a:noFill/>
        </p:spPr>
        <p:txBody>
          <a:bodyPr wrap="square" rtlCol="0">
            <a:spAutoFit/>
          </a:bodyPr>
          <a:lstStyle/>
          <a:p>
            <a:pPr algn="ctr"/>
            <a:r>
              <a:rPr lang="en-US" sz="1600" b="1">
                <a:solidFill>
                  <a:schemeClr val="bg1"/>
                </a:solidFill>
                <a:latin typeface="Aptos SemiBold" panose="020B0004020202020204" pitchFamily="34" charset="0"/>
              </a:rPr>
              <a:t>LOW CHILLER FLUID</a:t>
            </a:r>
          </a:p>
        </p:txBody>
      </p:sp>
      <p:sp>
        <p:nvSpPr>
          <p:cNvPr id="13" name="TextBox 12">
            <a:extLst>
              <a:ext uri="{FF2B5EF4-FFF2-40B4-BE49-F238E27FC236}">
                <a16:creationId xmlns:a16="http://schemas.microsoft.com/office/drawing/2014/main" id="{F06D4649-1D19-0431-19B3-55E8ABAD744A}"/>
              </a:ext>
            </a:extLst>
          </p:cNvPr>
          <p:cNvSpPr txBox="1"/>
          <p:nvPr/>
        </p:nvSpPr>
        <p:spPr>
          <a:xfrm>
            <a:off x="557807" y="1210350"/>
            <a:ext cx="7786098" cy="286512"/>
          </a:xfrm>
          <a:prstGeom prst="rect">
            <a:avLst/>
          </a:prstGeom>
        </p:spPr>
        <p:txBody>
          <a:bodyPr lIns="0" tIns="0" rIns="0" bIns="0" rtlCol="0" anchor="t">
            <a:spAutoFit/>
          </a:bodyPr>
          <a:lstStyle/>
          <a:p>
            <a:pPr>
              <a:lnSpc>
                <a:spcPts val="2304"/>
              </a:lnSpc>
            </a:pPr>
            <a:r>
              <a:rPr lang="en-US" sz="1800" spc="-18">
                <a:solidFill>
                  <a:srgbClr val="FFFFFF"/>
                </a:solidFill>
                <a:latin typeface="Aptos" panose="020B0004020202020204" pitchFamily="34" charset="0"/>
              </a:rPr>
              <a:t>Chiller Fluid Fill</a:t>
            </a:r>
            <a:endParaRPr lang="en-US" sz="1800" i="1" spc="-18">
              <a:solidFill>
                <a:srgbClr val="FFFFFF"/>
              </a:solidFill>
              <a:latin typeface="Aptos" panose="020B0004020202020204" pitchFamily="34" charset="0"/>
            </a:endParaRPr>
          </a:p>
        </p:txBody>
      </p:sp>
      <p:sp>
        <p:nvSpPr>
          <p:cNvPr id="14" name="Title 1">
            <a:extLst>
              <a:ext uri="{FF2B5EF4-FFF2-40B4-BE49-F238E27FC236}">
                <a16:creationId xmlns:a16="http://schemas.microsoft.com/office/drawing/2014/main" id="{E3DB684B-863E-0B33-9DF9-8E8EC8C39596}"/>
              </a:ext>
            </a:extLst>
          </p:cNvPr>
          <p:cNvSpPr txBox="1">
            <a:spLocks/>
          </p:cNvSpPr>
          <p:nvPr/>
        </p:nvSpPr>
        <p:spPr>
          <a:xfrm>
            <a:off x="453942" y="661575"/>
            <a:ext cx="7681066"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a:latin typeface="Aptos ExtraBold" panose="020B0004020202020204" pitchFamily="34" charset="0"/>
                <a:ea typeface="+mn-ea"/>
                <a:cs typeface="+mn-cs"/>
              </a:rPr>
              <a:t>SYSTEM </a:t>
            </a:r>
            <a:r>
              <a:rPr lang="en-US" sz="4300">
                <a:solidFill>
                  <a:srgbClr val="A1DDE4"/>
                </a:solidFill>
                <a:latin typeface="Aptos ExtraBold" panose="020B0004020202020204" pitchFamily="34" charset="0"/>
                <a:ea typeface="+mn-ea"/>
                <a:cs typeface="+mn-cs"/>
              </a:rPr>
              <a:t>ERRORS</a:t>
            </a:r>
          </a:p>
        </p:txBody>
      </p:sp>
      <p:pic>
        <p:nvPicPr>
          <p:cNvPr id="2" name="Picture 1" descr="A person working on a machine&#10;&#10;AI-generated content may be incorrect.">
            <a:extLst>
              <a:ext uri="{FF2B5EF4-FFF2-40B4-BE49-F238E27FC236}">
                <a16:creationId xmlns:a16="http://schemas.microsoft.com/office/drawing/2014/main" id="{3F4DD197-31CE-0ACE-F15C-9F64E475CD37}"/>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7837387" y="2045637"/>
            <a:ext cx="3508702" cy="3030773"/>
          </a:xfrm>
          <a:prstGeom prst="rect">
            <a:avLst/>
          </a:prstGeom>
        </p:spPr>
      </p:pic>
      <p:pic>
        <p:nvPicPr>
          <p:cNvPr id="6" name="Picture 5">
            <a:extLst>
              <a:ext uri="{FF2B5EF4-FFF2-40B4-BE49-F238E27FC236}">
                <a16:creationId xmlns:a16="http://schemas.microsoft.com/office/drawing/2014/main" id="{006B25EA-DBA6-446F-B741-5BBE94805132}"/>
              </a:ext>
            </a:extLst>
          </p:cNvPr>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bwMode="auto">
          <a:xfrm>
            <a:off x="5124635" y="2045637"/>
            <a:ext cx="2236139" cy="2361765"/>
          </a:xfrm>
          <a:prstGeom prst="rect">
            <a:avLst/>
          </a:prstGeom>
          <a:noFill/>
          <a:ln>
            <a:noFill/>
          </a:ln>
        </p:spPr>
      </p:pic>
      <p:sp>
        <p:nvSpPr>
          <p:cNvPr id="5" name="Oval 4">
            <a:extLst>
              <a:ext uri="{FF2B5EF4-FFF2-40B4-BE49-F238E27FC236}">
                <a16:creationId xmlns:a16="http://schemas.microsoft.com/office/drawing/2014/main" id="{4DF2E8E8-97B4-ABAE-CAF3-233A2808DDF7}"/>
              </a:ext>
            </a:extLst>
          </p:cNvPr>
          <p:cNvSpPr/>
          <p:nvPr/>
        </p:nvSpPr>
        <p:spPr>
          <a:xfrm>
            <a:off x="9044806" y="2662346"/>
            <a:ext cx="1093863" cy="1104023"/>
          </a:xfrm>
          <a:prstGeom prst="ellipse">
            <a:avLst/>
          </a:prstGeom>
          <a:noFill/>
          <a:ln w="38100">
            <a:solidFill>
              <a:srgbClr val="A1DDE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Tree>
    <p:extLst>
      <p:ext uri="{BB962C8B-B14F-4D97-AF65-F5344CB8AC3E}">
        <p14:creationId xmlns:p14="http://schemas.microsoft.com/office/powerpoint/2010/main" val="69924604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28A18E-D6A3-44AA-BEDC-0A43B6BB8D89}"/>
              </a:ext>
            </a:extLst>
          </p:cNvPr>
          <p:cNvSpPr>
            <a:spLocks noGrp="1"/>
          </p:cNvSpPr>
          <p:nvPr>
            <p:ph idx="4294967295"/>
          </p:nvPr>
        </p:nvSpPr>
        <p:spPr>
          <a:xfrm>
            <a:off x="1125366" y="2627312"/>
            <a:ext cx="3530717" cy="2630488"/>
          </a:xfrm>
        </p:spPr>
        <p:txBody>
          <a:bodyPr>
            <a:normAutofit/>
          </a:bodyPr>
          <a:lstStyle/>
          <a:p>
            <a:pPr marL="285750" indent="-285750" fontAlgn="base">
              <a:lnSpc>
                <a:spcPct val="100000"/>
              </a:lnSpc>
              <a:spcAft>
                <a:spcPct val="0"/>
              </a:spcAft>
              <a:buClr>
                <a:srgbClr val="A1DDE4"/>
              </a:buClr>
              <a:buSzPct val="110000"/>
              <a:defRPr/>
            </a:pPr>
            <a:r>
              <a:rPr lang="en-US" sz="1800"/>
              <a:t>Ensure all Handpiece cables are firmly attached</a:t>
            </a:r>
          </a:p>
          <a:p>
            <a:pPr marL="285750" indent="-285750" fontAlgn="base">
              <a:lnSpc>
                <a:spcPct val="100000"/>
              </a:lnSpc>
              <a:spcAft>
                <a:spcPct val="0"/>
              </a:spcAft>
              <a:buClr>
                <a:srgbClr val="A1DDE4"/>
              </a:buClr>
              <a:buSzPct val="110000"/>
              <a:defRPr/>
            </a:pPr>
            <a:r>
              <a:rPr lang="en-US" sz="1800"/>
              <a:t>Push the check mark on the Touchscreen to clear the error</a:t>
            </a:r>
          </a:p>
        </p:txBody>
      </p:sp>
      <p:pic>
        <p:nvPicPr>
          <p:cNvPr id="8" name="Picture 7">
            <a:extLst>
              <a:ext uri="{FF2B5EF4-FFF2-40B4-BE49-F238E27FC236}">
                <a16:creationId xmlns:a16="http://schemas.microsoft.com/office/drawing/2014/main" id="{0E04DE79-53B1-4F71-A2D3-30B0FDC23667}"/>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a:fillRect/>
          </a:stretch>
        </p:blipFill>
        <p:spPr bwMode="auto">
          <a:xfrm>
            <a:off x="5137169" y="2394032"/>
            <a:ext cx="2226432" cy="2418347"/>
          </a:xfrm>
          <a:prstGeom prst="rect">
            <a:avLst/>
          </a:prstGeom>
          <a:noFill/>
          <a:ln>
            <a:noFill/>
          </a:ln>
          <a:extLst>
            <a:ext uri="{53640926-AAD7-44D8-BBD7-CCE9431645EC}">
              <a14:shadowObscured xmlns:a14="http://schemas.microsoft.com/office/drawing/2010/main"/>
            </a:ext>
          </a:extLst>
        </p:spPr>
      </p:pic>
      <p:sp>
        <p:nvSpPr>
          <p:cNvPr id="9" name="TextBox 8">
            <a:extLst>
              <a:ext uri="{FF2B5EF4-FFF2-40B4-BE49-F238E27FC236}">
                <a16:creationId xmlns:a16="http://schemas.microsoft.com/office/drawing/2014/main" id="{EC1EE6CD-1675-69FD-9845-6FD86604409A}"/>
              </a:ext>
            </a:extLst>
          </p:cNvPr>
          <p:cNvSpPr txBox="1"/>
          <p:nvPr/>
        </p:nvSpPr>
        <p:spPr>
          <a:xfrm>
            <a:off x="557807" y="1210350"/>
            <a:ext cx="7786098" cy="286512"/>
          </a:xfrm>
          <a:prstGeom prst="rect">
            <a:avLst/>
          </a:prstGeom>
        </p:spPr>
        <p:txBody>
          <a:bodyPr lIns="0" tIns="0" rIns="0" bIns="0" rtlCol="0" anchor="t">
            <a:spAutoFit/>
          </a:bodyPr>
          <a:lstStyle/>
          <a:p>
            <a:pPr>
              <a:lnSpc>
                <a:spcPts val="2304"/>
              </a:lnSpc>
            </a:pPr>
            <a:r>
              <a:rPr lang="en-US" sz="1800" spc="-18">
                <a:solidFill>
                  <a:srgbClr val="FFFFFF"/>
                </a:solidFill>
                <a:latin typeface="Aptos" panose="020B0004020202020204" pitchFamily="34" charset="0"/>
              </a:rPr>
              <a:t>Handpiece Not Attached</a:t>
            </a:r>
            <a:endParaRPr lang="en-US" sz="1800" i="1" spc="-18">
              <a:solidFill>
                <a:srgbClr val="FFFFFF"/>
              </a:solidFill>
              <a:latin typeface="Aptos" panose="020B0004020202020204" pitchFamily="34" charset="0"/>
            </a:endParaRPr>
          </a:p>
        </p:txBody>
      </p:sp>
      <p:sp>
        <p:nvSpPr>
          <p:cNvPr id="10" name="Title 1">
            <a:extLst>
              <a:ext uri="{FF2B5EF4-FFF2-40B4-BE49-F238E27FC236}">
                <a16:creationId xmlns:a16="http://schemas.microsoft.com/office/drawing/2014/main" id="{A7ABED4F-AB2C-A916-C4C1-AA689F584A17}"/>
              </a:ext>
            </a:extLst>
          </p:cNvPr>
          <p:cNvSpPr txBox="1">
            <a:spLocks/>
          </p:cNvSpPr>
          <p:nvPr/>
        </p:nvSpPr>
        <p:spPr>
          <a:xfrm>
            <a:off x="453942" y="661575"/>
            <a:ext cx="7681066"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a:latin typeface="Aptos ExtraBold" panose="020B0004020202020204" pitchFamily="34" charset="0"/>
                <a:ea typeface="+mn-ea"/>
                <a:cs typeface="+mn-cs"/>
              </a:rPr>
              <a:t>SYSTEM </a:t>
            </a:r>
            <a:r>
              <a:rPr lang="en-US" sz="4300">
                <a:solidFill>
                  <a:srgbClr val="A1DDE4"/>
                </a:solidFill>
                <a:latin typeface="Aptos ExtraBold" panose="020B0004020202020204" pitchFamily="34" charset="0"/>
                <a:ea typeface="+mn-ea"/>
                <a:cs typeface="+mn-cs"/>
              </a:rPr>
              <a:t>ERRORS</a:t>
            </a:r>
          </a:p>
        </p:txBody>
      </p:sp>
      <p:sp>
        <p:nvSpPr>
          <p:cNvPr id="13" name="TextBox 12">
            <a:extLst>
              <a:ext uri="{FF2B5EF4-FFF2-40B4-BE49-F238E27FC236}">
                <a16:creationId xmlns:a16="http://schemas.microsoft.com/office/drawing/2014/main" id="{8F5EC02D-7A59-B28F-F744-32476C4516A1}"/>
              </a:ext>
            </a:extLst>
          </p:cNvPr>
          <p:cNvSpPr txBox="1"/>
          <p:nvPr/>
        </p:nvSpPr>
        <p:spPr>
          <a:xfrm>
            <a:off x="4830055" y="4919246"/>
            <a:ext cx="2742443" cy="338554"/>
          </a:xfrm>
          <a:prstGeom prst="rect">
            <a:avLst/>
          </a:prstGeom>
          <a:noFill/>
        </p:spPr>
        <p:txBody>
          <a:bodyPr wrap="square" rtlCol="0">
            <a:spAutoFit/>
          </a:bodyPr>
          <a:lstStyle/>
          <a:p>
            <a:pPr algn="ctr"/>
            <a:r>
              <a:rPr lang="en-US" sz="1600" b="1">
                <a:solidFill>
                  <a:schemeClr val="bg1"/>
                </a:solidFill>
                <a:latin typeface="Aptos SemiBold" panose="020B0004020202020204" pitchFamily="34" charset="0"/>
              </a:rPr>
              <a:t>NO HANDPIECE DETECTED</a:t>
            </a:r>
          </a:p>
        </p:txBody>
      </p:sp>
      <p:pic>
        <p:nvPicPr>
          <p:cNvPr id="5" name="Picture 4" descr="A person working on a machine&#10;&#10;AI-generated content may be incorrect.">
            <a:extLst>
              <a:ext uri="{FF2B5EF4-FFF2-40B4-BE49-F238E27FC236}">
                <a16:creationId xmlns:a16="http://schemas.microsoft.com/office/drawing/2014/main" id="{5AE5BD12-4EBF-05D5-6891-572A89B3EC46}"/>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696276" y="2158526"/>
            <a:ext cx="3508702" cy="3030773"/>
          </a:xfrm>
          <a:prstGeom prst="rect">
            <a:avLst/>
          </a:prstGeom>
        </p:spPr>
      </p:pic>
      <p:sp>
        <p:nvSpPr>
          <p:cNvPr id="7" name="Oval 6">
            <a:extLst>
              <a:ext uri="{FF2B5EF4-FFF2-40B4-BE49-F238E27FC236}">
                <a16:creationId xmlns:a16="http://schemas.microsoft.com/office/drawing/2014/main" id="{4D5D2238-B75A-E030-DC27-6A44B66CF0A7}"/>
              </a:ext>
            </a:extLst>
          </p:cNvPr>
          <p:cNvSpPr/>
          <p:nvPr/>
        </p:nvSpPr>
        <p:spPr>
          <a:xfrm>
            <a:off x="8143478" y="3255363"/>
            <a:ext cx="825381" cy="833047"/>
          </a:xfrm>
          <a:prstGeom prst="ellipse">
            <a:avLst/>
          </a:prstGeom>
          <a:noFill/>
          <a:ln w="38100">
            <a:solidFill>
              <a:srgbClr val="A1DDE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Tree>
    <p:extLst>
      <p:ext uri="{BB962C8B-B14F-4D97-AF65-F5344CB8AC3E}">
        <p14:creationId xmlns:p14="http://schemas.microsoft.com/office/powerpoint/2010/main" val="296012994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10;&#10;Description automatically generated">
            <a:extLst>
              <a:ext uri="{FF2B5EF4-FFF2-40B4-BE49-F238E27FC236}">
                <a16:creationId xmlns:a16="http://schemas.microsoft.com/office/drawing/2014/main" id="{A3003D5E-8615-4FDB-8AA1-0EE539D6E13C}"/>
              </a:ext>
            </a:extLst>
          </p:cNvPr>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a:xfrm>
            <a:off x="6450599" y="2309449"/>
            <a:ext cx="2036545" cy="2057618"/>
          </a:xfrm>
          <a:prstGeom prst="rect">
            <a:avLst/>
          </a:prstGeom>
        </p:spPr>
      </p:pic>
      <p:sp>
        <p:nvSpPr>
          <p:cNvPr id="6" name="TextBox 5">
            <a:extLst>
              <a:ext uri="{FF2B5EF4-FFF2-40B4-BE49-F238E27FC236}">
                <a16:creationId xmlns:a16="http://schemas.microsoft.com/office/drawing/2014/main" id="{07BDB39C-7D21-4F17-9112-1127543B9A94}"/>
              </a:ext>
            </a:extLst>
          </p:cNvPr>
          <p:cNvSpPr txBox="1"/>
          <p:nvPr/>
        </p:nvSpPr>
        <p:spPr>
          <a:xfrm>
            <a:off x="1084085" y="4478100"/>
            <a:ext cx="2474908" cy="954107"/>
          </a:xfrm>
          <a:prstGeom prst="rect">
            <a:avLst/>
          </a:prstGeom>
          <a:noFill/>
        </p:spPr>
        <p:txBody>
          <a:bodyPr wrap="square" lIns="0" rtlCol="0">
            <a:spAutoFit/>
          </a:bodyPr>
          <a:lstStyle/>
          <a:p>
            <a:pPr marL="285750" indent="-285750">
              <a:buFont typeface="Arial" panose="020B0604020202020204" pitchFamily="34" charset="0"/>
              <a:buChar char="•"/>
              <a:defRPr/>
            </a:pPr>
            <a:r>
              <a:rPr lang="en-US" sz="1400">
                <a:solidFill>
                  <a:schemeClr val="bg1"/>
                </a:solidFill>
                <a:latin typeface="Aptos" panose="020B0004020202020204" pitchFamily="34" charset="0"/>
              </a:rPr>
              <a:t>No cycles remaining </a:t>
            </a:r>
            <a:br>
              <a:rPr lang="en-US" sz="1400">
                <a:solidFill>
                  <a:schemeClr val="bg1"/>
                </a:solidFill>
                <a:latin typeface="Aptos" panose="020B0004020202020204" pitchFamily="34" charset="0"/>
              </a:rPr>
            </a:br>
            <a:r>
              <a:rPr lang="en-US" sz="1400">
                <a:solidFill>
                  <a:schemeClr val="bg1"/>
                </a:solidFill>
                <a:latin typeface="Aptos" panose="020B0004020202020204" pitchFamily="34" charset="0"/>
              </a:rPr>
              <a:t>on card</a:t>
            </a:r>
          </a:p>
          <a:p>
            <a:pPr marL="285750" indent="-285750">
              <a:buFont typeface="Arial" panose="020B0604020202020204" pitchFamily="34" charset="0"/>
              <a:buChar char="•"/>
              <a:defRPr/>
            </a:pPr>
            <a:endParaRPr lang="en-US" sz="1400">
              <a:solidFill>
                <a:schemeClr val="bg1"/>
              </a:solidFill>
              <a:latin typeface="Aptos" panose="020B0004020202020204" pitchFamily="34" charset="0"/>
            </a:endParaRPr>
          </a:p>
          <a:p>
            <a:pPr marL="285750" indent="-285750">
              <a:buFont typeface="Arial" panose="020B0604020202020204" pitchFamily="34" charset="0"/>
              <a:buChar char="•"/>
              <a:defRPr/>
            </a:pPr>
            <a:r>
              <a:rPr lang="en-US" sz="1400">
                <a:solidFill>
                  <a:schemeClr val="bg1"/>
                </a:solidFill>
                <a:latin typeface="Aptos" panose="020B0004020202020204" pitchFamily="34" charset="0"/>
              </a:rPr>
              <a:t>Replace with new card</a:t>
            </a:r>
          </a:p>
        </p:txBody>
      </p:sp>
      <p:pic>
        <p:nvPicPr>
          <p:cNvPr id="11" name="Picture 10">
            <a:extLst>
              <a:ext uri="{FF2B5EF4-FFF2-40B4-BE49-F238E27FC236}">
                <a16:creationId xmlns:a16="http://schemas.microsoft.com/office/drawing/2014/main" id="{6E012565-C38A-4107-AB13-DB0144D0DF9C}"/>
              </a:ext>
            </a:extLst>
          </p:cNvPr>
          <p:cNvPicPr/>
          <p:nvPr/>
        </p:nvPicPr>
        <p:blipFill>
          <a:blip r:embed="rId4" cstate="print">
            <a:extLst>
              <a:ext uri="{28A0092B-C50C-407E-A947-70E740481C1C}">
                <a14:useLocalDpi xmlns:a14="http://schemas.microsoft.com/office/drawing/2010/main"/>
              </a:ext>
            </a:extLst>
          </a:blip>
          <a:srcRect/>
          <a:stretch>
            <a:fillRect/>
          </a:stretch>
        </p:blipFill>
        <p:spPr bwMode="auto">
          <a:xfrm>
            <a:off x="3790777" y="2309449"/>
            <a:ext cx="1989675" cy="2057618"/>
          </a:xfrm>
          <a:prstGeom prst="rect">
            <a:avLst/>
          </a:prstGeom>
          <a:noFill/>
          <a:ln>
            <a:noFill/>
          </a:ln>
        </p:spPr>
      </p:pic>
      <p:pic>
        <p:nvPicPr>
          <p:cNvPr id="13" name="Picture 12">
            <a:extLst>
              <a:ext uri="{FF2B5EF4-FFF2-40B4-BE49-F238E27FC236}">
                <a16:creationId xmlns:a16="http://schemas.microsoft.com/office/drawing/2014/main" id="{94E4C840-8711-4D08-ABE4-1B49CAAE6969}"/>
              </a:ext>
            </a:extLst>
          </p:cNvPr>
          <p:cNvPicPr/>
          <p:nvPr/>
        </p:nvPicPr>
        <p:blipFill>
          <a:blip r:embed="rId5" cstate="print">
            <a:extLst>
              <a:ext uri="{28A0092B-C50C-407E-A947-70E740481C1C}">
                <a14:useLocalDpi xmlns:a14="http://schemas.microsoft.com/office/drawing/2010/main"/>
              </a:ext>
            </a:extLst>
          </a:blip>
          <a:srcRect/>
          <a:stretch>
            <a:fillRect/>
          </a:stretch>
        </p:blipFill>
        <p:spPr bwMode="auto">
          <a:xfrm>
            <a:off x="1084085" y="2309449"/>
            <a:ext cx="2036545" cy="2057617"/>
          </a:xfrm>
          <a:prstGeom prst="rect">
            <a:avLst/>
          </a:prstGeom>
          <a:noFill/>
          <a:ln>
            <a:noFill/>
          </a:ln>
        </p:spPr>
      </p:pic>
      <p:sp>
        <p:nvSpPr>
          <p:cNvPr id="15" name="TextBox 14">
            <a:extLst>
              <a:ext uri="{FF2B5EF4-FFF2-40B4-BE49-F238E27FC236}">
                <a16:creationId xmlns:a16="http://schemas.microsoft.com/office/drawing/2014/main" id="{BC3E593B-760B-40B8-BACA-C866B3464553}"/>
              </a:ext>
            </a:extLst>
          </p:cNvPr>
          <p:cNvSpPr txBox="1"/>
          <p:nvPr/>
        </p:nvSpPr>
        <p:spPr>
          <a:xfrm>
            <a:off x="3790778" y="4478099"/>
            <a:ext cx="2189608" cy="1169551"/>
          </a:xfrm>
          <a:prstGeom prst="rect">
            <a:avLst/>
          </a:prstGeom>
          <a:noFill/>
        </p:spPr>
        <p:txBody>
          <a:bodyPr wrap="square" lIns="0" rtlCol="0">
            <a:spAutoFit/>
          </a:bodyPr>
          <a:lstStyle/>
          <a:p>
            <a:pPr marL="285750" indent="-285750">
              <a:buFont typeface="Arial" panose="020B0604020202020204" pitchFamily="34" charset="0"/>
              <a:buChar char="•"/>
              <a:defRPr/>
            </a:pPr>
            <a:r>
              <a:rPr lang="en-US" sz="1400" b="1">
                <a:solidFill>
                  <a:srgbClr val="A1DDE4"/>
                </a:solidFill>
                <a:latin typeface="Aptos" panose="020B0004020202020204" pitchFamily="34" charset="0"/>
              </a:rPr>
              <a:t>B1: </a:t>
            </a:r>
            <a:r>
              <a:rPr lang="en-US" sz="1400">
                <a:solidFill>
                  <a:schemeClr val="bg1"/>
                </a:solidFill>
                <a:latin typeface="Aptos" panose="020B0004020202020204" pitchFamily="34" charset="0"/>
              </a:rPr>
              <a:t>Cannot read card/does not match region ID</a:t>
            </a:r>
          </a:p>
          <a:p>
            <a:pPr marL="285750" indent="-285750">
              <a:buFont typeface="Arial" panose="020B0604020202020204" pitchFamily="34" charset="0"/>
              <a:buChar char="•"/>
              <a:defRPr/>
            </a:pPr>
            <a:endParaRPr lang="en-US" sz="1400">
              <a:solidFill>
                <a:schemeClr val="bg1"/>
              </a:solidFill>
              <a:latin typeface="Aptos" panose="020B0004020202020204" pitchFamily="34" charset="0"/>
            </a:endParaRPr>
          </a:p>
          <a:p>
            <a:pPr marL="285750" indent="-285750">
              <a:buFont typeface="Arial" panose="020B0604020202020204" pitchFamily="34" charset="0"/>
              <a:buChar char="•"/>
              <a:defRPr/>
            </a:pPr>
            <a:r>
              <a:rPr lang="en-US" sz="1400">
                <a:solidFill>
                  <a:schemeClr val="bg1"/>
                </a:solidFill>
                <a:latin typeface="Aptos" panose="020B0004020202020204" pitchFamily="34" charset="0"/>
              </a:rPr>
              <a:t>Replace with New Card</a:t>
            </a:r>
          </a:p>
        </p:txBody>
      </p:sp>
      <p:sp>
        <p:nvSpPr>
          <p:cNvPr id="16" name="TextBox 15">
            <a:extLst>
              <a:ext uri="{FF2B5EF4-FFF2-40B4-BE49-F238E27FC236}">
                <a16:creationId xmlns:a16="http://schemas.microsoft.com/office/drawing/2014/main" id="{D2804BFE-8DD6-4CAD-B07B-1868684E0B98}"/>
              </a:ext>
            </a:extLst>
          </p:cNvPr>
          <p:cNvSpPr txBox="1"/>
          <p:nvPr/>
        </p:nvSpPr>
        <p:spPr>
          <a:xfrm>
            <a:off x="6450599" y="4485751"/>
            <a:ext cx="2683367" cy="738664"/>
          </a:xfrm>
          <a:prstGeom prst="rect">
            <a:avLst/>
          </a:prstGeom>
          <a:noFill/>
        </p:spPr>
        <p:txBody>
          <a:bodyPr wrap="square" lIns="0" rtlCol="0">
            <a:spAutoFit/>
          </a:bodyPr>
          <a:lstStyle/>
          <a:p>
            <a:pPr marL="285750" indent="-285750">
              <a:buFont typeface="Arial" panose="020B0604020202020204" pitchFamily="34" charset="0"/>
              <a:buChar char="•"/>
              <a:defRPr/>
            </a:pPr>
            <a:r>
              <a:rPr lang="en-US" sz="1400">
                <a:solidFill>
                  <a:schemeClr val="bg1"/>
                </a:solidFill>
                <a:latin typeface="Aptos" panose="020B0004020202020204" pitchFamily="34" charset="0"/>
              </a:rPr>
              <a:t>Console error</a:t>
            </a:r>
          </a:p>
          <a:p>
            <a:pPr marL="285750" indent="-285750">
              <a:buFont typeface="Arial" panose="020B0604020202020204" pitchFamily="34" charset="0"/>
              <a:buChar char="•"/>
              <a:defRPr/>
            </a:pPr>
            <a:endParaRPr lang="en-US" sz="1400">
              <a:solidFill>
                <a:schemeClr val="bg1"/>
              </a:solidFill>
              <a:latin typeface="Aptos" panose="020B0004020202020204" pitchFamily="34" charset="0"/>
            </a:endParaRPr>
          </a:p>
          <a:p>
            <a:pPr marL="285750" indent="-285750">
              <a:buFont typeface="Arial" panose="020B0604020202020204" pitchFamily="34" charset="0"/>
              <a:buChar char="•"/>
              <a:defRPr/>
            </a:pPr>
            <a:r>
              <a:rPr lang="en-US" sz="1400">
                <a:solidFill>
                  <a:schemeClr val="bg1"/>
                </a:solidFill>
                <a:latin typeface="Aptos" panose="020B0004020202020204" pitchFamily="34" charset="0"/>
              </a:rPr>
              <a:t>Call technical support</a:t>
            </a:r>
          </a:p>
        </p:txBody>
      </p:sp>
      <p:pic>
        <p:nvPicPr>
          <p:cNvPr id="17" name="Picture 16">
            <a:extLst>
              <a:ext uri="{FF2B5EF4-FFF2-40B4-BE49-F238E27FC236}">
                <a16:creationId xmlns:a16="http://schemas.microsoft.com/office/drawing/2014/main" id="{BE1D1137-9371-42FA-AA2C-AEF558E84D40}"/>
              </a:ext>
            </a:extLst>
          </p:cNvPr>
          <p:cNvPicPr/>
          <p:nvPr/>
        </p:nvPicPr>
        <p:blipFill>
          <a:blip r:embed="rId6" cstate="print">
            <a:extLst>
              <a:ext uri="{28A0092B-C50C-407E-A947-70E740481C1C}">
                <a14:useLocalDpi xmlns:a14="http://schemas.microsoft.com/office/drawing/2010/main"/>
              </a:ext>
            </a:extLst>
          </a:blip>
          <a:srcRect/>
          <a:stretch>
            <a:fillRect/>
          </a:stretch>
        </p:blipFill>
        <p:spPr bwMode="auto">
          <a:xfrm>
            <a:off x="9157292" y="2309449"/>
            <a:ext cx="2029380" cy="2068581"/>
          </a:xfrm>
          <a:prstGeom prst="rect">
            <a:avLst/>
          </a:prstGeom>
          <a:noFill/>
          <a:ln>
            <a:noFill/>
          </a:ln>
        </p:spPr>
      </p:pic>
      <p:sp>
        <p:nvSpPr>
          <p:cNvPr id="18" name="TextBox 17">
            <a:extLst>
              <a:ext uri="{FF2B5EF4-FFF2-40B4-BE49-F238E27FC236}">
                <a16:creationId xmlns:a16="http://schemas.microsoft.com/office/drawing/2014/main" id="{2D430F5A-7CA6-44F8-BCA5-54237E3C42E6}"/>
              </a:ext>
            </a:extLst>
          </p:cNvPr>
          <p:cNvSpPr txBox="1"/>
          <p:nvPr/>
        </p:nvSpPr>
        <p:spPr>
          <a:xfrm>
            <a:off x="9157292" y="4493135"/>
            <a:ext cx="2591462" cy="954107"/>
          </a:xfrm>
          <a:prstGeom prst="rect">
            <a:avLst/>
          </a:prstGeom>
          <a:noFill/>
        </p:spPr>
        <p:txBody>
          <a:bodyPr wrap="square" lIns="0" rtlCol="0">
            <a:spAutoFit/>
          </a:bodyPr>
          <a:lstStyle/>
          <a:p>
            <a:pPr marL="285750" indent="-285750">
              <a:buFont typeface="Arial" panose="020B0604020202020204" pitchFamily="34" charset="0"/>
              <a:buChar char="•"/>
              <a:defRPr/>
            </a:pPr>
            <a:r>
              <a:rPr lang="en-US" sz="1400" b="1">
                <a:solidFill>
                  <a:srgbClr val="A1DDE4"/>
                </a:solidFill>
                <a:latin typeface="Aptos" panose="020B0004020202020204" pitchFamily="34" charset="0"/>
              </a:rPr>
              <a:t>C8: </a:t>
            </a:r>
            <a:r>
              <a:rPr lang="en-US" sz="1400">
                <a:solidFill>
                  <a:schemeClr val="bg1"/>
                </a:solidFill>
                <a:latin typeface="Aptos" panose="020B0004020202020204" pitchFamily="34" charset="0"/>
              </a:rPr>
              <a:t>Chiller error; cannot cool; insufficient airflow; </a:t>
            </a:r>
          </a:p>
          <a:p>
            <a:pPr marL="285750" indent="-285750">
              <a:buFont typeface="Arial" panose="020B0604020202020204" pitchFamily="34" charset="0"/>
              <a:buChar char="•"/>
              <a:defRPr/>
            </a:pPr>
            <a:endParaRPr lang="en-US" sz="1400">
              <a:solidFill>
                <a:schemeClr val="bg1"/>
              </a:solidFill>
              <a:latin typeface="Aptos" panose="020B0004020202020204" pitchFamily="34" charset="0"/>
            </a:endParaRPr>
          </a:p>
          <a:p>
            <a:pPr marL="285750" indent="-285750">
              <a:buFont typeface="Arial" panose="020B0604020202020204" pitchFamily="34" charset="0"/>
              <a:buChar char="•"/>
              <a:defRPr/>
            </a:pPr>
            <a:r>
              <a:rPr lang="en-US" sz="1400">
                <a:solidFill>
                  <a:schemeClr val="bg1"/>
                </a:solidFill>
                <a:latin typeface="Aptos" panose="020B0004020202020204" pitchFamily="34" charset="0"/>
              </a:rPr>
              <a:t>Clean Vent/Filter</a:t>
            </a:r>
          </a:p>
        </p:txBody>
      </p:sp>
      <p:sp>
        <p:nvSpPr>
          <p:cNvPr id="9" name="TextBox 8">
            <a:extLst>
              <a:ext uri="{FF2B5EF4-FFF2-40B4-BE49-F238E27FC236}">
                <a16:creationId xmlns:a16="http://schemas.microsoft.com/office/drawing/2014/main" id="{86A66A33-4598-8929-A943-7EB3AC180612}"/>
              </a:ext>
            </a:extLst>
          </p:cNvPr>
          <p:cNvSpPr txBox="1"/>
          <p:nvPr/>
        </p:nvSpPr>
        <p:spPr>
          <a:xfrm>
            <a:off x="557807" y="1210350"/>
            <a:ext cx="7786098" cy="286512"/>
          </a:xfrm>
          <a:prstGeom prst="rect">
            <a:avLst/>
          </a:prstGeom>
        </p:spPr>
        <p:txBody>
          <a:bodyPr lIns="0" tIns="0" rIns="0" bIns="0" rtlCol="0" anchor="t">
            <a:spAutoFit/>
          </a:bodyPr>
          <a:lstStyle/>
          <a:p>
            <a:pPr>
              <a:lnSpc>
                <a:spcPts val="2304"/>
              </a:lnSpc>
            </a:pPr>
            <a:r>
              <a:rPr lang="en-US" sz="1800" spc="-18">
                <a:solidFill>
                  <a:srgbClr val="FFFFFF"/>
                </a:solidFill>
                <a:latin typeface="Aptos" panose="020B0004020202020204" pitchFamily="34" charset="0"/>
              </a:rPr>
              <a:t>Common Errors and Resolutions</a:t>
            </a:r>
            <a:endParaRPr lang="en-US" sz="1800" i="1" spc="-18">
              <a:solidFill>
                <a:srgbClr val="FFFFFF"/>
              </a:solidFill>
              <a:latin typeface="Aptos" panose="020B0004020202020204" pitchFamily="34" charset="0"/>
            </a:endParaRPr>
          </a:p>
        </p:txBody>
      </p:sp>
      <p:sp>
        <p:nvSpPr>
          <p:cNvPr id="10" name="Title 1">
            <a:extLst>
              <a:ext uri="{FF2B5EF4-FFF2-40B4-BE49-F238E27FC236}">
                <a16:creationId xmlns:a16="http://schemas.microsoft.com/office/drawing/2014/main" id="{AFE0B461-5191-210C-E703-2DCE97A1C4BA}"/>
              </a:ext>
            </a:extLst>
          </p:cNvPr>
          <p:cNvSpPr txBox="1">
            <a:spLocks/>
          </p:cNvSpPr>
          <p:nvPr/>
        </p:nvSpPr>
        <p:spPr>
          <a:xfrm>
            <a:off x="453942" y="661575"/>
            <a:ext cx="7681066"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a:latin typeface="Aptos ExtraBold" panose="020B0004020202020204" pitchFamily="34" charset="0"/>
                <a:ea typeface="+mn-ea"/>
                <a:cs typeface="+mn-cs"/>
              </a:rPr>
              <a:t>SYSTEM </a:t>
            </a:r>
            <a:r>
              <a:rPr lang="en-US" sz="4300">
                <a:solidFill>
                  <a:srgbClr val="A1DDE4"/>
                </a:solidFill>
                <a:latin typeface="Aptos ExtraBold" panose="020B0004020202020204" pitchFamily="34" charset="0"/>
                <a:ea typeface="+mn-ea"/>
                <a:cs typeface="+mn-cs"/>
              </a:rPr>
              <a:t>ERRORS</a:t>
            </a:r>
          </a:p>
        </p:txBody>
      </p:sp>
    </p:spTree>
    <p:extLst>
      <p:ext uri="{BB962C8B-B14F-4D97-AF65-F5344CB8AC3E}">
        <p14:creationId xmlns:p14="http://schemas.microsoft.com/office/powerpoint/2010/main" val="223049340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28A18E-D6A3-44AA-BEDC-0A43B6BB8D89}"/>
              </a:ext>
            </a:extLst>
          </p:cNvPr>
          <p:cNvSpPr>
            <a:spLocks noGrp="1"/>
          </p:cNvSpPr>
          <p:nvPr>
            <p:ph idx="4294967295"/>
          </p:nvPr>
        </p:nvSpPr>
        <p:spPr>
          <a:xfrm>
            <a:off x="8724279" y="2263107"/>
            <a:ext cx="2731238" cy="1972524"/>
          </a:xfrm>
        </p:spPr>
        <p:txBody>
          <a:bodyPr>
            <a:normAutofit/>
          </a:bodyPr>
          <a:lstStyle/>
          <a:p>
            <a:pPr marL="342900" indent="-342900" fontAlgn="base">
              <a:spcAft>
                <a:spcPct val="0"/>
              </a:spcAft>
              <a:buClr>
                <a:srgbClr val="A1DDE4"/>
              </a:buClr>
              <a:buSzPct val="110000"/>
              <a:buFont typeface="+mj-lt"/>
              <a:buAutoNum type="arabicPeriod"/>
              <a:defRPr/>
            </a:pPr>
            <a:r>
              <a:rPr lang="en-US" sz="1600" dirty="0"/>
              <a:t>If low temperature chiller fluid is suspected, please turn off the system and reboot. </a:t>
            </a:r>
          </a:p>
          <a:p>
            <a:pPr marL="342900" indent="-342900" fontAlgn="base">
              <a:spcAft>
                <a:spcPct val="0"/>
              </a:spcAft>
              <a:buClr>
                <a:srgbClr val="A1DDE4"/>
              </a:buClr>
              <a:buSzPct val="110000"/>
              <a:buFont typeface="+mj-lt"/>
              <a:buAutoNum type="arabicPeriod"/>
              <a:defRPr/>
            </a:pPr>
            <a:r>
              <a:rPr lang="en-US" sz="1600" dirty="0"/>
              <a:t>Push check mark on the Touchscreen to clear the error</a:t>
            </a:r>
          </a:p>
        </p:txBody>
      </p:sp>
      <p:pic>
        <p:nvPicPr>
          <p:cNvPr id="4" name="Picture 3">
            <a:extLst>
              <a:ext uri="{FF2B5EF4-FFF2-40B4-BE49-F238E27FC236}">
                <a16:creationId xmlns:a16="http://schemas.microsoft.com/office/drawing/2014/main" id="{2F0CAAA1-B06C-42F5-AED9-90D5A7014634}"/>
              </a:ext>
            </a:extLst>
          </p:cNvPr>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a:xfrm>
            <a:off x="6345183" y="2590800"/>
            <a:ext cx="2053742" cy="2258022"/>
          </a:xfrm>
          <a:prstGeom prst="rect">
            <a:avLst/>
          </a:prstGeom>
        </p:spPr>
      </p:pic>
      <p:pic>
        <p:nvPicPr>
          <p:cNvPr id="9" name="Picture 8">
            <a:extLst>
              <a:ext uri="{FF2B5EF4-FFF2-40B4-BE49-F238E27FC236}">
                <a16:creationId xmlns:a16="http://schemas.microsoft.com/office/drawing/2014/main" id="{24D7CD6E-23D0-40D2-A048-509278DEE22A}"/>
              </a:ext>
            </a:extLst>
          </p:cNvPr>
          <p:cNvPicPr>
            <a:picLocks noChangeAspect="1"/>
          </p:cNvPicPr>
          <p:nvPr/>
        </p:nvPicPr>
        <p:blipFill>
          <a:blip r:embed="rId4" cstate="print">
            <a:extLst>
              <a:ext uri="{28A0092B-C50C-407E-A947-70E740481C1C}">
                <a14:useLocalDpi xmlns:a14="http://schemas.microsoft.com/office/drawing/2010/main"/>
              </a:ext>
            </a:extLst>
          </a:blip>
          <a:srcRect/>
          <a:stretch>
            <a:fillRect/>
          </a:stretch>
        </p:blipFill>
        <p:spPr>
          <a:xfrm>
            <a:off x="557807" y="2590800"/>
            <a:ext cx="2053741" cy="2258022"/>
          </a:xfrm>
          <a:prstGeom prst="rect">
            <a:avLst/>
          </a:prstGeom>
        </p:spPr>
      </p:pic>
      <p:sp>
        <p:nvSpPr>
          <p:cNvPr id="15" name="TextBox 14">
            <a:extLst>
              <a:ext uri="{FF2B5EF4-FFF2-40B4-BE49-F238E27FC236}">
                <a16:creationId xmlns:a16="http://schemas.microsoft.com/office/drawing/2014/main" id="{ECE48F66-6477-4A69-A350-73192EB20F99}"/>
              </a:ext>
            </a:extLst>
          </p:cNvPr>
          <p:cNvSpPr txBox="1"/>
          <p:nvPr/>
        </p:nvSpPr>
        <p:spPr>
          <a:xfrm>
            <a:off x="8724279" y="4478099"/>
            <a:ext cx="2909914" cy="1169551"/>
          </a:xfrm>
          <a:prstGeom prst="rect">
            <a:avLst/>
          </a:prstGeom>
          <a:noFill/>
        </p:spPr>
        <p:txBody>
          <a:bodyPr wrap="square">
            <a:spAutoFit/>
          </a:bodyPr>
          <a:lstStyle/>
          <a:p>
            <a:r>
              <a:rPr lang="en-US" sz="1400" b="1" dirty="0">
                <a:solidFill>
                  <a:srgbClr val="A1DDE4"/>
                </a:solidFill>
                <a:latin typeface="Aptos" panose="020B0004020202020204" pitchFamily="34" charset="0"/>
              </a:rPr>
              <a:t>IMPORTANT: </a:t>
            </a:r>
            <a:r>
              <a:rPr lang="en-US" sz="1400" b="1" dirty="0">
                <a:solidFill>
                  <a:schemeClr val="bg1"/>
                </a:solidFill>
                <a:latin typeface="Aptos" panose="020B0004020202020204" pitchFamily="34" charset="0"/>
              </a:rPr>
              <a:t>Do not contact the skin during precool error: </a:t>
            </a:r>
            <a:r>
              <a:rPr lang="en-US" sz="1400" dirty="0">
                <a:solidFill>
                  <a:schemeClr val="bg1"/>
                </a:solidFill>
                <a:latin typeface="Aptos" panose="020B0004020202020204" pitchFamily="34" charset="0"/>
              </a:rPr>
              <a:t>Occurs if the handpiece contact plate is not in free air during the entire precool period.</a:t>
            </a:r>
          </a:p>
        </p:txBody>
      </p:sp>
      <p:sp>
        <p:nvSpPr>
          <p:cNvPr id="17" name="TextBox 16">
            <a:extLst>
              <a:ext uri="{FF2B5EF4-FFF2-40B4-BE49-F238E27FC236}">
                <a16:creationId xmlns:a16="http://schemas.microsoft.com/office/drawing/2014/main" id="{47424D9D-0D0C-454C-A78B-AAFDE5B7C6E1}"/>
              </a:ext>
            </a:extLst>
          </p:cNvPr>
          <p:cNvSpPr txBox="1"/>
          <p:nvPr/>
        </p:nvSpPr>
        <p:spPr>
          <a:xfrm>
            <a:off x="2799223" y="2251849"/>
            <a:ext cx="3134334" cy="3303468"/>
          </a:xfrm>
          <a:prstGeom prst="rect">
            <a:avLst/>
          </a:prstGeom>
          <a:noFill/>
        </p:spPr>
        <p:txBody>
          <a:bodyPr wrap="square">
            <a:spAutoFit/>
          </a:bodyPr>
          <a:lstStyle/>
          <a:p>
            <a:pPr marL="342900" indent="-342900" fontAlgn="base">
              <a:spcBef>
                <a:spcPts val="1000"/>
              </a:spcBef>
              <a:spcAft>
                <a:spcPct val="0"/>
              </a:spcAft>
              <a:buClr>
                <a:srgbClr val="A1DDE4"/>
              </a:buClr>
              <a:buSzPct val="110000"/>
              <a:buFont typeface="+mj-lt"/>
              <a:buAutoNum type="arabicPeriod"/>
              <a:defRPr/>
            </a:pPr>
            <a:r>
              <a:rPr lang="en-US" sz="1600" dirty="0">
                <a:solidFill>
                  <a:schemeClr val="bg1"/>
                </a:solidFill>
                <a:latin typeface="Aptos" panose="020B0004020202020204" pitchFamily="34" charset="0"/>
              </a:rPr>
              <a:t>Precool timed out, please press the accept button to reinitiate a Freeze treatment.</a:t>
            </a:r>
          </a:p>
          <a:p>
            <a:pPr marL="342900" indent="-342900" fontAlgn="base">
              <a:spcBef>
                <a:spcPts val="1000"/>
              </a:spcBef>
              <a:spcAft>
                <a:spcPct val="0"/>
              </a:spcAft>
              <a:buClr>
                <a:srgbClr val="A1DDE4"/>
              </a:buClr>
              <a:buSzPct val="110000"/>
              <a:buFont typeface="+mj-lt"/>
              <a:buAutoNum type="arabicPeriod"/>
              <a:defRPr/>
            </a:pPr>
            <a:r>
              <a:rPr lang="en-US" sz="1600" dirty="0">
                <a:solidFill>
                  <a:schemeClr val="bg1"/>
                </a:solidFill>
                <a:latin typeface="Aptos" panose="020B0004020202020204" pitchFamily="34" charset="0"/>
              </a:rPr>
              <a:t>Low chiller fluid temperature (additional time may be needed to bring system to normal operating temperature.)</a:t>
            </a:r>
          </a:p>
          <a:p>
            <a:pPr marL="342900" indent="-342900" fontAlgn="base">
              <a:spcBef>
                <a:spcPts val="1000"/>
              </a:spcBef>
              <a:spcAft>
                <a:spcPct val="0"/>
              </a:spcAft>
              <a:buClr>
                <a:srgbClr val="A1DDE4"/>
              </a:buClr>
              <a:buSzPct val="110000"/>
              <a:buFont typeface="+mj-lt"/>
              <a:buAutoNum type="arabicPeriod"/>
              <a:defRPr/>
            </a:pPr>
            <a:r>
              <a:rPr lang="en-US" sz="1600" dirty="0">
                <a:solidFill>
                  <a:schemeClr val="bg1"/>
                </a:solidFill>
                <a:latin typeface="Aptos" panose="020B0004020202020204" pitchFamily="34" charset="0"/>
              </a:rPr>
              <a:t>Low low-temperature chiller fluid is suspected. Please turn off the system and reboot. </a:t>
            </a:r>
          </a:p>
        </p:txBody>
      </p:sp>
      <p:sp>
        <p:nvSpPr>
          <p:cNvPr id="8" name="TextBox 7">
            <a:extLst>
              <a:ext uri="{FF2B5EF4-FFF2-40B4-BE49-F238E27FC236}">
                <a16:creationId xmlns:a16="http://schemas.microsoft.com/office/drawing/2014/main" id="{F2CFA959-A830-ED67-21AF-8C5ECAAC46FA}"/>
              </a:ext>
            </a:extLst>
          </p:cNvPr>
          <p:cNvSpPr txBox="1"/>
          <p:nvPr/>
        </p:nvSpPr>
        <p:spPr>
          <a:xfrm>
            <a:off x="557807" y="1210350"/>
            <a:ext cx="7786098" cy="286512"/>
          </a:xfrm>
          <a:prstGeom prst="rect">
            <a:avLst/>
          </a:prstGeom>
        </p:spPr>
        <p:txBody>
          <a:bodyPr lIns="0" tIns="0" rIns="0" bIns="0" rtlCol="0" anchor="t">
            <a:spAutoFit/>
          </a:bodyPr>
          <a:lstStyle/>
          <a:p>
            <a:pPr>
              <a:lnSpc>
                <a:spcPts val="2304"/>
              </a:lnSpc>
            </a:pPr>
            <a:r>
              <a:rPr lang="en-US" sz="1800" spc="-18">
                <a:solidFill>
                  <a:srgbClr val="FFFFFF"/>
                </a:solidFill>
                <a:latin typeface="Aptos" panose="020B0004020202020204" pitchFamily="34" charset="0"/>
              </a:rPr>
              <a:t>Precool and Chiller Errors</a:t>
            </a:r>
            <a:endParaRPr lang="en-US" sz="1800" i="1" spc="-18">
              <a:solidFill>
                <a:srgbClr val="FFFFFF"/>
              </a:solidFill>
              <a:latin typeface="Aptos" panose="020B0004020202020204" pitchFamily="34" charset="0"/>
            </a:endParaRPr>
          </a:p>
        </p:txBody>
      </p:sp>
      <p:sp>
        <p:nvSpPr>
          <p:cNvPr id="10" name="Title 1">
            <a:extLst>
              <a:ext uri="{FF2B5EF4-FFF2-40B4-BE49-F238E27FC236}">
                <a16:creationId xmlns:a16="http://schemas.microsoft.com/office/drawing/2014/main" id="{042EF905-FDC9-2B5C-324D-62EA5F925F23}"/>
              </a:ext>
            </a:extLst>
          </p:cNvPr>
          <p:cNvSpPr txBox="1">
            <a:spLocks/>
          </p:cNvSpPr>
          <p:nvPr/>
        </p:nvSpPr>
        <p:spPr>
          <a:xfrm>
            <a:off x="453942" y="661575"/>
            <a:ext cx="7681066"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a:latin typeface="Aptos ExtraBold" panose="020B0004020202020204" pitchFamily="34" charset="0"/>
                <a:ea typeface="+mn-ea"/>
                <a:cs typeface="+mn-cs"/>
              </a:rPr>
              <a:t>SYSTEM </a:t>
            </a:r>
            <a:r>
              <a:rPr lang="en-US" sz="4300">
                <a:solidFill>
                  <a:srgbClr val="A1DDE4"/>
                </a:solidFill>
                <a:latin typeface="Aptos ExtraBold" panose="020B0004020202020204" pitchFamily="34" charset="0"/>
                <a:ea typeface="+mn-ea"/>
                <a:cs typeface="+mn-cs"/>
              </a:rPr>
              <a:t>ERRORS</a:t>
            </a:r>
          </a:p>
        </p:txBody>
      </p:sp>
      <p:cxnSp>
        <p:nvCxnSpPr>
          <p:cNvPr id="12" name="Straight Connector 11">
            <a:extLst>
              <a:ext uri="{FF2B5EF4-FFF2-40B4-BE49-F238E27FC236}">
                <a16:creationId xmlns:a16="http://schemas.microsoft.com/office/drawing/2014/main" id="{7EA6EB7A-DC29-99AA-0EE0-4CA1C419ED84}"/>
              </a:ext>
            </a:extLst>
          </p:cNvPr>
          <p:cNvCxnSpPr>
            <a:cxnSpLocks/>
          </p:cNvCxnSpPr>
          <p:nvPr/>
        </p:nvCxnSpPr>
        <p:spPr>
          <a:xfrm>
            <a:off x="5951711" y="1654517"/>
            <a:ext cx="0" cy="448687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930760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331384-7F1B-202B-65FB-1AC33867B8B9}"/>
            </a:ext>
          </a:extLst>
        </p:cNvPr>
        <p:cNvGrpSpPr/>
        <p:nvPr/>
      </p:nvGrpSpPr>
      <p:grpSpPr>
        <a:xfrm>
          <a:off x="0" y="0"/>
          <a:ext cx="0" cy="0"/>
          <a:chOff x="0" y="0"/>
          <a:chExt cx="0" cy="0"/>
        </a:xfrm>
      </p:grpSpPr>
      <p:sp>
        <p:nvSpPr>
          <p:cNvPr id="9" name="Content Placeholder 8">
            <a:extLst>
              <a:ext uri="{FF2B5EF4-FFF2-40B4-BE49-F238E27FC236}">
                <a16:creationId xmlns:a16="http://schemas.microsoft.com/office/drawing/2014/main" id="{6F2F3341-4EC9-E18B-CEE9-B6F959AE63BE}"/>
              </a:ext>
            </a:extLst>
          </p:cNvPr>
          <p:cNvSpPr>
            <a:spLocks noGrp="1"/>
          </p:cNvSpPr>
          <p:nvPr>
            <p:ph idx="4294967295"/>
          </p:nvPr>
        </p:nvSpPr>
        <p:spPr>
          <a:xfrm>
            <a:off x="718903" y="2203973"/>
            <a:ext cx="7078897" cy="3460227"/>
          </a:xfrm>
        </p:spPr>
        <p:txBody>
          <a:bodyPr>
            <a:normAutofit/>
          </a:bodyPr>
          <a:lstStyle/>
          <a:p>
            <a:pPr marL="285750" indent="-285750" fontAlgn="base">
              <a:spcAft>
                <a:spcPct val="0"/>
              </a:spcAft>
              <a:buClr>
                <a:srgbClr val="A1DDE4"/>
              </a:buClr>
              <a:buSzPct val="110000"/>
              <a:defRPr/>
            </a:pPr>
            <a:r>
              <a:rPr lang="en-US" sz="1700"/>
              <a:t>The handpiece contact plate and the surrounding plastic face plate – clean with cotton swab  moistened with isopropyl alcohol, mild detergent, and water, or PDI Sani Cloth Plus wipes after each use </a:t>
            </a:r>
          </a:p>
          <a:p>
            <a:pPr marL="285750" indent="-285750" fontAlgn="base">
              <a:spcAft>
                <a:spcPct val="0"/>
              </a:spcAft>
              <a:buClr>
                <a:srgbClr val="A1DDE4"/>
              </a:buClr>
              <a:buSzPct val="110000"/>
              <a:defRPr/>
            </a:pPr>
            <a:r>
              <a:rPr lang="en-US" sz="1700"/>
              <a:t>Thoroughly inspect the handpiece contact plate and surrounding plastic parts for residual contaminants and/or any damaged/cracked surfaces, including pitting. Remove visible residual contaminants, if any. Do not use if damage is noted. </a:t>
            </a:r>
          </a:p>
          <a:p>
            <a:pPr marL="285750" indent="-285750" fontAlgn="base">
              <a:spcAft>
                <a:spcPct val="0"/>
              </a:spcAft>
              <a:buClr>
                <a:srgbClr val="A1DDE4"/>
              </a:buClr>
              <a:buSzPct val="110000"/>
              <a:defRPr/>
            </a:pPr>
            <a:r>
              <a:rPr lang="en-US" sz="1700"/>
              <a:t>The control unit and cables should be wiped down as needed.</a:t>
            </a:r>
          </a:p>
          <a:p>
            <a:pPr marL="285750" indent="-285750" fontAlgn="base">
              <a:spcAft>
                <a:spcPct val="0"/>
              </a:spcAft>
              <a:buClr>
                <a:srgbClr val="A1DDE4"/>
              </a:buClr>
              <a:buSzPct val="110000"/>
              <a:defRPr/>
            </a:pPr>
            <a:r>
              <a:rPr lang="en-US" sz="1700"/>
              <a:t>The other components require minimal or no daily maintenance</a:t>
            </a:r>
          </a:p>
          <a:p>
            <a:pPr marL="285750" indent="-285750" fontAlgn="base">
              <a:spcAft>
                <a:spcPct val="0"/>
              </a:spcAft>
              <a:buClr>
                <a:srgbClr val="A1DDE4"/>
              </a:buClr>
              <a:buSzPct val="110000"/>
              <a:defRPr/>
            </a:pPr>
            <a:r>
              <a:rPr lang="en-US" sz="1700"/>
              <a:t>*** DO NOT immerse any of the components in cleaning fluid or disinfectant. Doing so will damage the system!***</a:t>
            </a:r>
          </a:p>
        </p:txBody>
      </p:sp>
      <p:sp>
        <p:nvSpPr>
          <p:cNvPr id="3" name="Title 1">
            <a:extLst>
              <a:ext uri="{FF2B5EF4-FFF2-40B4-BE49-F238E27FC236}">
                <a16:creationId xmlns:a16="http://schemas.microsoft.com/office/drawing/2014/main" id="{83DB453F-5419-8CC2-5F24-38E4673B9CD1}"/>
              </a:ext>
            </a:extLst>
          </p:cNvPr>
          <p:cNvSpPr txBox="1">
            <a:spLocks/>
          </p:cNvSpPr>
          <p:nvPr/>
        </p:nvSpPr>
        <p:spPr>
          <a:xfrm>
            <a:off x="453942" y="661575"/>
            <a:ext cx="7681066"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a:latin typeface="Aptos ExtraBold" panose="020B0004020202020204" pitchFamily="34" charset="0"/>
                <a:ea typeface="+mn-ea"/>
                <a:cs typeface="+mn-cs"/>
              </a:rPr>
              <a:t>DEVICE </a:t>
            </a:r>
            <a:r>
              <a:rPr lang="en-US" sz="4300">
                <a:solidFill>
                  <a:srgbClr val="A1DDE4"/>
                </a:solidFill>
                <a:latin typeface="Aptos ExtraBold" panose="020B0004020202020204" pitchFamily="34" charset="0"/>
                <a:ea typeface="+mn-ea"/>
                <a:cs typeface="+mn-cs"/>
              </a:rPr>
              <a:t>CLEANING</a:t>
            </a:r>
          </a:p>
        </p:txBody>
      </p:sp>
      <p:pic>
        <p:nvPicPr>
          <p:cNvPr id="6" name="Picture 5" descr="A hand holding a white device with a cloth on it&#10;&#10;AI-generated content may be incorrect.">
            <a:extLst>
              <a:ext uri="{FF2B5EF4-FFF2-40B4-BE49-F238E27FC236}">
                <a16:creationId xmlns:a16="http://schemas.microsoft.com/office/drawing/2014/main" id="{F29B2496-C73F-C1BD-ECA2-11DA115CFDEB}"/>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Lst>
          </a:blip>
          <a:srcRect l="21643" t="15050" b="13250"/>
          <a:stretch>
            <a:fillRect/>
          </a:stretch>
        </p:blipFill>
        <p:spPr>
          <a:xfrm>
            <a:off x="8023796" y="1558641"/>
            <a:ext cx="3338089" cy="4105559"/>
          </a:xfrm>
          <a:prstGeom prst="rect">
            <a:avLst/>
          </a:prstGeom>
          <a:solidFill>
            <a:srgbClr val="FFFFFF">
              <a:shade val="85000"/>
            </a:srgbClr>
          </a:solidFill>
          <a:ln w="635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78629865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C5E811-3949-E50C-7CAE-5B60137F2DBB}"/>
            </a:ext>
          </a:extLst>
        </p:cNvPr>
        <p:cNvGrpSpPr/>
        <p:nvPr/>
      </p:nvGrpSpPr>
      <p:grpSpPr>
        <a:xfrm>
          <a:off x="0" y="0"/>
          <a:ext cx="0" cy="0"/>
          <a:chOff x="0" y="0"/>
          <a:chExt cx="0" cy="0"/>
        </a:xfrm>
      </p:grpSpPr>
      <p:sp>
        <p:nvSpPr>
          <p:cNvPr id="9" name="Content Placeholder 8">
            <a:extLst>
              <a:ext uri="{FF2B5EF4-FFF2-40B4-BE49-F238E27FC236}">
                <a16:creationId xmlns:a16="http://schemas.microsoft.com/office/drawing/2014/main" id="{463AAFC0-3048-2CD8-CCBB-D2E72D4BF9DB}"/>
              </a:ext>
            </a:extLst>
          </p:cNvPr>
          <p:cNvSpPr>
            <a:spLocks noGrp="1"/>
          </p:cNvSpPr>
          <p:nvPr>
            <p:ph idx="4294967295"/>
          </p:nvPr>
        </p:nvSpPr>
        <p:spPr>
          <a:xfrm>
            <a:off x="875864" y="3643456"/>
            <a:ext cx="2718237" cy="2755124"/>
          </a:xfrm>
        </p:spPr>
        <p:txBody>
          <a:bodyPr>
            <a:normAutofit/>
          </a:bodyPr>
          <a:lstStyle/>
          <a:p>
            <a:pPr marL="0" indent="0" fontAlgn="base">
              <a:lnSpc>
                <a:spcPct val="100000"/>
              </a:lnSpc>
              <a:spcAft>
                <a:spcPct val="0"/>
              </a:spcAft>
              <a:buClr>
                <a:srgbClr val="A1DDE4"/>
              </a:buClr>
              <a:buSzPct val="110000"/>
              <a:buNone/>
              <a:defRPr/>
            </a:pPr>
            <a:r>
              <a:rPr lang="en-US" sz="1800" b="1">
                <a:solidFill>
                  <a:srgbClr val="A1DDE4"/>
                </a:solidFill>
              </a:rPr>
              <a:t>TOP OFF COOLANT: </a:t>
            </a:r>
            <a:r>
              <a:rPr lang="en-US" sz="1800"/>
              <a:t>open the back of the device, unscrew the cap to the coolant chamber, pour additional coolant in, replace cap and close the backing. Expect to top off every 1-3 months depending on usage. </a:t>
            </a:r>
          </a:p>
        </p:txBody>
      </p:sp>
      <p:sp>
        <p:nvSpPr>
          <p:cNvPr id="2" name="Title 1">
            <a:extLst>
              <a:ext uri="{FF2B5EF4-FFF2-40B4-BE49-F238E27FC236}">
                <a16:creationId xmlns:a16="http://schemas.microsoft.com/office/drawing/2014/main" id="{902E573A-5F75-5E8B-CCE2-989F6B6950BF}"/>
              </a:ext>
            </a:extLst>
          </p:cNvPr>
          <p:cNvSpPr txBox="1">
            <a:spLocks/>
          </p:cNvSpPr>
          <p:nvPr/>
        </p:nvSpPr>
        <p:spPr>
          <a:xfrm>
            <a:off x="453942" y="661575"/>
            <a:ext cx="7681066"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a:latin typeface="Aptos ExtraBold" panose="020B0004020202020204" pitchFamily="34" charset="0"/>
                <a:ea typeface="+mn-ea"/>
                <a:cs typeface="+mn-cs"/>
              </a:rPr>
              <a:t>ROUTINE </a:t>
            </a:r>
            <a:r>
              <a:rPr lang="en-US" sz="4300">
                <a:solidFill>
                  <a:srgbClr val="A1DDE4"/>
                </a:solidFill>
                <a:latin typeface="Aptos ExtraBold" panose="020B0004020202020204" pitchFamily="34" charset="0"/>
                <a:ea typeface="+mn-ea"/>
                <a:cs typeface="+mn-cs"/>
              </a:rPr>
              <a:t>MAINTENANCE</a:t>
            </a:r>
          </a:p>
        </p:txBody>
      </p:sp>
      <p:sp>
        <p:nvSpPr>
          <p:cNvPr id="3" name="TextBox 2">
            <a:extLst>
              <a:ext uri="{FF2B5EF4-FFF2-40B4-BE49-F238E27FC236}">
                <a16:creationId xmlns:a16="http://schemas.microsoft.com/office/drawing/2014/main" id="{A5D0F00C-6DF5-EDAF-A87B-41F9D3329F82}"/>
              </a:ext>
            </a:extLst>
          </p:cNvPr>
          <p:cNvSpPr txBox="1"/>
          <p:nvPr/>
        </p:nvSpPr>
        <p:spPr>
          <a:xfrm>
            <a:off x="557807" y="1210350"/>
            <a:ext cx="7786098" cy="286512"/>
          </a:xfrm>
          <a:prstGeom prst="rect">
            <a:avLst/>
          </a:prstGeom>
        </p:spPr>
        <p:txBody>
          <a:bodyPr lIns="0" tIns="0" rIns="0" bIns="0" rtlCol="0" anchor="t">
            <a:spAutoFit/>
          </a:bodyPr>
          <a:lstStyle/>
          <a:p>
            <a:pPr>
              <a:lnSpc>
                <a:spcPts val="2304"/>
              </a:lnSpc>
            </a:pPr>
            <a:r>
              <a:rPr lang="en-US" sz="1800" spc="-18">
                <a:solidFill>
                  <a:srgbClr val="FFFFFF"/>
                </a:solidFill>
                <a:latin typeface="Aptos" panose="020B0004020202020204" pitchFamily="34" charset="0"/>
              </a:rPr>
              <a:t>Maintenance of the system is minimal</a:t>
            </a:r>
            <a:endParaRPr lang="en-US" sz="1800" i="1" spc="-18">
              <a:solidFill>
                <a:srgbClr val="FFFFFF"/>
              </a:solidFill>
              <a:latin typeface="Aptos" panose="020B0004020202020204" pitchFamily="34" charset="0"/>
            </a:endParaRPr>
          </a:p>
        </p:txBody>
      </p:sp>
      <p:sp>
        <p:nvSpPr>
          <p:cNvPr id="5" name="Content Placeholder 8">
            <a:extLst>
              <a:ext uri="{FF2B5EF4-FFF2-40B4-BE49-F238E27FC236}">
                <a16:creationId xmlns:a16="http://schemas.microsoft.com/office/drawing/2014/main" id="{1311ACFE-0BF3-7640-8730-7F09CBFC6314}"/>
              </a:ext>
            </a:extLst>
          </p:cNvPr>
          <p:cNvSpPr txBox="1">
            <a:spLocks/>
          </p:cNvSpPr>
          <p:nvPr/>
        </p:nvSpPr>
        <p:spPr>
          <a:xfrm>
            <a:off x="4414346" y="3593425"/>
            <a:ext cx="3421554" cy="275512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Aptos"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Aptos" panose="020B00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Aptos" panose="020B00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lnSpc>
                <a:spcPct val="100000"/>
              </a:lnSpc>
              <a:spcAft>
                <a:spcPct val="0"/>
              </a:spcAft>
              <a:buClr>
                <a:srgbClr val="A1DDE4"/>
              </a:buClr>
              <a:buSzPct val="110000"/>
              <a:buNone/>
              <a:defRPr/>
            </a:pPr>
            <a:r>
              <a:rPr lang="en-US" sz="1800" b="1">
                <a:solidFill>
                  <a:srgbClr val="A1DDE4"/>
                </a:solidFill>
              </a:rPr>
              <a:t>CHANGING AIR FILTER: </a:t>
            </a:r>
            <a:r>
              <a:rPr lang="en-US" sz="1800"/>
              <a:t>Locate the air filter handles at the rear of the device, slide each air filter straight out, gently wipe away any accumulated dust or debris, slide each air filter back into the air filter slot until the filter clicks into place. (*Filters are interchangeable left to right)</a:t>
            </a:r>
          </a:p>
        </p:txBody>
      </p:sp>
      <p:sp>
        <p:nvSpPr>
          <p:cNvPr id="7" name="Content Placeholder 8">
            <a:extLst>
              <a:ext uri="{FF2B5EF4-FFF2-40B4-BE49-F238E27FC236}">
                <a16:creationId xmlns:a16="http://schemas.microsoft.com/office/drawing/2014/main" id="{98F1790A-3A13-F0D3-784C-6E2AE9BDF512}"/>
              </a:ext>
            </a:extLst>
          </p:cNvPr>
          <p:cNvSpPr txBox="1">
            <a:spLocks/>
          </p:cNvSpPr>
          <p:nvPr/>
        </p:nvSpPr>
        <p:spPr>
          <a:xfrm>
            <a:off x="8516445" y="3593425"/>
            <a:ext cx="2799691" cy="2977192"/>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Aptos"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Aptos" panose="020B00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Aptos" panose="020B00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Aptos" panose="020B00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lnSpc>
                <a:spcPct val="100000"/>
              </a:lnSpc>
              <a:spcAft>
                <a:spcPct val="0"/>
              </a:spcAft>
              <a:buClr>
                <a:srgbClr val="A1DDE4"/>
              </a:buClr>
              <a:buSzPct val="110000"/>
              <a:buNone/>
              <a:defRPr/>
            </a:pPr>
            <a:r>
              <a:rPr lang="en-US" sz="1800" b="1">
                <a:solidFill>
                  <a:srgbClr val="A1DDE4"/>
                </a:solidFill>
                <a:latin typeface="Aptos"/>
              </a:rPr>
              <a:t>REPLACE THE POWER ENTRY MODULE FUSE: </a:t>
            </a:r>
            <a:r>
              <a:rPr lang="en-US" sz="1800">
                <a:latin typeface="Aptos"/>
              </a:rPr>
              <a:t>shut down the system and disconnect from main power, locate the fuse holders on the control unit by the on/off switch (marked on label), slide the fuse holders straight out from the power entry module. </a:t>
            </a:r>
          </a:p>
        </p:txBody>
      </p:sp>
      <p:pic>
        <p:nvPicPr>
          <p:cNvPr id="6" name="Picture 5" descr="A person working on a machine&#10;&#10;AI-generated content may be incorrect.">
            <a:extLst>
              <a:ext uri="{FF2B5EF4-FFF2-40B4-BE49-F238E27FC236}">
                <a16:creationId xmlns:a16="http://schemas.microsoft.com/office/drawing/2014/main" id="{9AAAB9FA-F7E8-F6E0-4C54-FB9A92711AB7}"/>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1090812" y="1751415"/>
            <a:ext cx="1895707" cy="1637488"/>
          </a:xfrm>
          <a:prstGeom prst="rect">
            <a:avLst/>
          </a:prstGeom>
        </p:spPr>
      </p:pic>
      <p:sp>
        <p:nvSpPr>
          <p:cNvPr id="8" name="Oval 7">
            <a:extLst>
              <a:ext uri="{FF2B5EF4-FFF2-40B4-BE49-F238E27FC236}">
                <a16:creationId xmlns:a16="http://schemas.microsoft.com/office/drawing/2014/main" id="{60B0BF47-8276-2CF2-6727-AFA55D6E3E89}"/>
              </a:ext>
            </a:extLst>
          </p:cNvPr>
          <p:cNvSpPr/>
          <p:nvPr/>
        </p:nvSpPr>
        <p:spPr>
          <a:xfrm>
            <a:off x="1637574" y="1899373"/>
            <a:ext cx="802181" cy="833047"/>
          </a:xfrm>
          <a:prstGeom prst="ellipse">
            <a:avLst/>
          </a:prstGeom>
          <a:noFill/>
          <a:ln w="38100">
            <a:solidFill>
              <a:srgbClr val="A1DDE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pic>
        <p:nvPicPr>
          <p:cNvPr id="10" name="Picture 9" descr="A person working on a machine&#10;&#10;AI-generated content may be incorrect.">
            <a:extLst>
              <a:ext uri="{FF2B5EF4-FFF2-40B4-BE49-F238E27FC236}">
                <a16:creationId xmlns:a16="http://schemas.microsoft.com/office/drawing/2014/main" id="{DE292AB6-8D76-0EEB-81C5-B5C70D682529}"/>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5001985" y="1751415"/>
            <a:ext cx="1895707" cy="1637488"/>
          </a:xfrm>
          <a:prstGeom prst="rect">
            <a:avLst/>
          </a:prstGeom>
        </p:spPr>
      </p:pic>
      <p:sp>
        <p:nvSpPr>
          <p:cNvPr id="11" name="Oval 10">
            <a:extLst>
              <a:ext uri="{FF2B5EF4-FFF2-40B4-BE49-F238E27FC236}">
                <a16:creationId xmlns:a16="http://schemas.microsoft.com/office/drawing/2014/main" id="{C30A5E70-8D44-312A-7CBC-4F5C9D75B077}"/>
              </a:ext>
            </a:extLst>
          </p:cNvPr>
          <p:cNvSpPr/>
          <p:nvPr/>
        </p:nvSpPr>
        <p:spPr>
          <a:xfrm>
            <a:off x="6309466" y="2477524"/>
            <a:ext cx="490903" cy="509792"/>
          </a:xfrm>
          <a:prstGeom prst="ellipse">
            <a:avLst/>
          </a:prstGeom>
          <a:noFill/>
          <a:ln w="38100">
            <a:solidFill>
              <a:srgbClr val="A1DDE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12" name="Oval 11">
            <a:extLst>
              <a:ext uri="{FF2B5EF4-FFF2-40B4-BE49-F238E27FC236}">
                <a16:creationId xmlns:a16="http://schemas.microsoft.com/office/drawing/2014/main" id="{F6004AF5-E9B1-4B77-675B-37A72DAC1596}"/>
              </a:ext>
            </a:extLst>
          </p:cNvPr>
          <p:cNvSpPr/>
          <p:nvPr/>
        </p:nvSpPr>
        <p:spPr>
          <a:xfrm>
            <a:off x="5041601" y="2339212"/>
            <a:ext cx="490903" cy="509792"/>
          </a:xfrm>
          <a:prstGeom prst="ellipse">
            <a:avLst/>
          </a:prstGeom>
          <a:noFill/>
          <a:ln w="38100">
            <a:solidFill>
              <a:srgbClr val="A1DDE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pic>
        <p:nvPicPr>
          <p:cNvPr id="13" name="Picture 12" descr="A person working on a machine&#10;&#10;AI-generated content may be incorrect.">
            <a:extLst>
              <a:ext uri="{FF2B5EF4-FFF2-40B4-BE49-F238E27FC236}">
                <a16:creationId xmlns:a16="http://schemas.microsoft.com/office/drawing/2014/main" id="{5BD535D4-D2D8-B7EB-91E9-3D61F50780D6}"/>
              </a:ext>
            </a:extLst>
          </p:cNvPr>
          <p:cNvPicPr>
            <a:picLocks noChangeAspect="1"/>
          </p:cNvPicPr>
          <p:nvPr/>
        </p:nvPicPr>
        <p:blipFill>
          <a:blip r:embed="rId2" cstate="print">
            <a:extLst>
              <a:ext uri="{28A0092B-C50C-407E-A947-70E740481C1C}">
                <a14:useLocalDpi xmlns:a14="http://schemas.microsoft.com/office/drawing/2010/main"/>
              </a:ext>
            </a:extLst>
          </a:blip>
          <a:srcRect l="7024" t="33596" r="48266" b="21693"/>
          <a:stretch>
            <a:fillRect/>
          </a:stretch>
        </p:blipFill>
        <p:spPr>
          <a:xfrm>
            <a:off x="8681356" y="1715128"/>
            <a:ext cx="1895707" cy="1637488"/>
          </a:xfrm>
          <a:prstGeom prst="rect">
            <a:avLst/>
          </a:prstGeom>
        </p:spPr>
      </p:pic>
      <p:sp>
        <p:nvSpPr>
          <p:cNvPr id="14" name="Oval 13">
            <a:extLst>
              <a:ext uri="{FF2B5EF4-FFF2-40B4-BE49-F238E27FC236}">
                <a16:creationId xmlns:a16="http://schemas.microsoft.com/office/drawing/2014/main" id="{2B1A94B7-B44E-011A-DA7E-85CE49DF37A4}"/>
              </a:ext>
            </a:extLst>
          </p:cNvPr>
          <p:cNvSpPr/>
          <p:nvPr/>
        </p:nvSpPr>
        <p:spPr>
          <a:xfrm>
            <a:off x="9039452" y="2020163"/>
            <a:ext cx="747099" cy="775846"/>
          </a:xfrm>
          <a:prstGeom prst="ellipse">
            <a:avLst/>
          </a:prstGeom>
          <a:noFill/>
          <a:ln w="38100">
            <a:solidFill>
              <a:srgbClr val="A1DDE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Tree>
    <p:extLst>
      <p:ext uri="{BB962C8B-B14F-4D97-AF65-F5344CB8AC3E}">
        <p14:creationId xmlns:p14="http://schemas.microsoft.com/office/powerpoint/2010/main" val="331623250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C562B94-6B30-CEB2-DB06-9982BD7BAC20}"/>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967039" y="2189212"/>
            <a:ext cx="3660961" cy="1856126"/>
          </a:xfrm>
          <a:prstGeom prst="rect">
            <a:avLst/>
          </a:prstGeom>
        </p:spPr>
      </p:pic>
      <p:pic>
        <p:nvPicPr>
          <p:cNvPr id="10" name="Picture 9">
            <a:extLst>
              <a:ext uri="{FF2B5EF4-FFF2-40B4-BE49-F238E27FC236}">
                <a16:creationId xmlns:a16="http://schemas.microsoft.com/office/drawing/2014/main" id="{A8F89EF7-EFA7-594F-3AAB-5030AE32A8C5}"/>
              </a:ext>
            </a:extLst>
          </p:cNvPr>
          <p:cNvPicPr>
            <a:picLocks noChangeAspect="1"/>
          </p:cNvPicPr>
          <p:nvPr/>
        </p:nvPicPr>
        <p:blipFill>
          <a:blip r:embed="rId4" cstate="print">
            <a:extLst>
              <a:ext uri="{28A0092B-C50C-407E-A947-70E740481C1C}">
                <a14:useLocalDpi xmlns:a14="http://schemas.microsoft.com/office/drawing/2010/main"/>
              </a:ext>
            </a:extLst>
          </a:blip>
          <a:srcRect l="4593" t="3638" r="2465" b="1994"/>
          <a:stretch>
            <a:fillRect/>
          </a:stretch>
        </p:blipFill>
        <p:spPr>
          <a:xfrm>
            <a:off x="453942" y="2306223"/>
            <a:ext cx="4262819" cy="1846465"/>
          </a:xfrm>
          <a:prstGeom prst="rect">
            <a:avLst/>
          </a:prstGeom>
        </p:spPr>
      </p:pic>
      <p:pic>
        <p:nvPicPr>
          <p:cNvPr id="13" name="Picture 12">
            <a:extLst>
              <a:ext uri="{FF2B5EF4-FFF2-40B4-BE49-F238E27FC236}">
                <a16:creationId xmlns:a16="http://schemas.microsoft.com/office/drawing/2014/main" id="{7379C31B-177B-8B79-8358-4A7DD3B1A44B}"/>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a:fillRect/>
          </a:stretch>
        </p:blipFill>
        <p:spPr>
          <a:xfrm>
            <a:off x="5233916" y="2677329"/>
            <a:ext cx="2172797" cy="980272"/>
          </a:xfrm>
          <a:prstGeom prst="rect">
            <a:avLst/>
          </a:prstGeom>
        </p:spPr>
      </p:pic>
      <p:pic>
        <p:nvPicPr>
          <p:cNvPr id="17" name="Picture 16">
            <a:extLst>
              <a:ext uri="{FF2B5EF4-FFF2-40B4-BE49-F238E27FC236}">
                <a16:creationId xmlns:a16="http://schemas.microsoft.com/office/drawing/2014/main" id="{3192E498-F7CB-C89D-8B78-9C194CC71311}"/>
              </a:ext>
            </a:extLst>
          </p:cNvPr>
          <p:cNvPicPr>
            <a:picLocks noChangeAspect="1"/>
          </p:cNvPicPr>
          <p:nvPr/>
        </p:nvPicPr>
        <p:blipFill>
          <a:blip r:embed="rId6" cstate="print">
            <a:extLst>
              <a:ext uri="{28A0092B-C50C-407E-A947-70E740481C1C}">
                <a14:useLocalDpi xmlns:a14="http://schemas.microsoft.com/office/drawing/2010/main"/>
              </a:ext>
            </a:extLst>
          </a:blip>
          <a:srcRect/>
          <a:stretch>
            <a:fillRect/>
          </a:stretch>
        </p:blipFill>
        <p:spPr>
          <a:xfrm>
            <a:off x="453943" y="5299835"/>
            <a:ext cx="6710943" cy="783466"/>
          </a:xfrm>
          <a:prstGeom prst="rect">
            <a:avLst/>
          </a:prstGeom>
        </p:spPr>
      </p:pic>
      <p:sp>
        <p:nvSpPr>
          <p:cNvPr id="20" name="TextBox 19">
            <a:extLst>
              <a:ext uri="{FF2B5EF4-FFF2-40B4-BE49-F238E27FC236}">
                <a16:creationId xmlns:a16="http://schemas.microsoft.com/office/drawing/2014/main" id="{BC4593A7-62A4-8A08-2721-411A4C7430AB}"/>
              </a:ext>
            </a:extLst>
          </p:cNvPr>
          <p:cNvSpPr txBox="1"/>
          <p:nvPr/>
        </p:nvSpPr>
        <p:spPr>
          <a:xfrm>
            <a:off x="2004128" y="1697231"/>
            <a:ext cx="898575" cy="408623"/>
          </a:xfrm>
          <a:prstGeom prst="roundRect">
            <a:avLst/>
          </a:prstGeom>
          <a:solidFill>
            <a:srgbClr val="A1DDE4"/>
          </a:solidFill>
        </p:spPr>
        <p:txBody>
          <a:bodyPr wrap="none" rtlCol="0">
            <a:spAutoFit/>
          </a:bodyPr>
          <a:lstStyle/>
          <a:p>
            <a:r>
              <a:rPr lang="en-US" b="1">
                <a:solidFill>
                  <a:srgbClr val="041E42"/>
                </a:solidFill>
                <a:latin typeface="Aptos SemiBold" panose="020B0004020202020204" pitchFamily="34" charset="0"/>
              </a:rPr>
              <a:t>STEP 1</a:t>
            </a:r>
          </a:p>
        </p:txBody>
      </p:sp>
      <p:sp>
        <p:nvSpPr>
          <p:cNvPr id="21" name="TextBox 20">
            <a:extLst>
              <a:ext uri="{FF2B5EF4-FFF2-40B4-BE49-F238E27FC236}">
                <a16:creationId xmlns:a16="http://schemas.microsoft.com/office/drawing/2014/main" id="{2F05F236-02C7-E453-0F5E-E67D1CBE09A0}"/>
              </a:ext>
            </a:extLst>
          </p:cNvPr>
          <p:cNvSpPr txBox="1"/>
          <p:nvPr/>
        </p:nvSpPr>
        <p:spPr>
          <a:xfrm>
            <a:off x="5797706" y="1697231"/>
            <a:ext cx="898575" cy="408623"/>
          </a:xfrm>
          <a:prstGeom prst="roundRect">
            <a:avLst/>
          </a:prstGeom>
          <a:solidFill>
            <a:srgbClr val="A1DDE4"/>
          </a:solidFill>
        </p:spPr>
        <p:txBody>
          <a:bodyPr wrap="none" rtlCol="0">
            <a:spAutoFit/>
          </a:bodyPr>
          <a:lstStyle>
            <a:defPPr>
              <a:defRPr lang="en-US"/>
            </a:defPPr>
            <a:lvl1pPr>
              <a:defRPr b="1">
                <a:solidFill>
                  <a:srgbClr val="041E42"/>
                </a:solidFill>
                <a:latin typeface="Aptos SemiBold" panose="020B0004020202020204" pitchFamily="34" charset="0"/>
              </a:defRPr>
            </a:lvl1pPr>
          </a:lstStyle>
          <a:p>
            <a:r>
              <a:rPr lang="en-US"/>
              <a:t>STEP 2</a:t>
            </a:r>
          </a:p>
        </p:txBody>
      </p:sp>
      <p:sp>
        <p:nvSpPr>
          <p:cNvPr id="22" name="TextBox 21">
            <a:extLst>
              <a:ext uri="{FF2B5EF4-FFF2-40B4-BE49-F238E27FC236}">
                <a16:creationId xmlns:a16="http://schemas.microsoft.com/office/drawing/2014/main" id="{5261E793-6076-9FA0-946F-FB0311BD6E10}"/>
              </a:ext>
            </a:extLst>
          </p:cNvPr>
          <p:cNvSpPr txBox="1"/>
          <p:nvPr/>
        </p:nvSpPr>
        <p:spPr>
          <a:xfrm>
            <a:off x="9422339" y="1697231"/>
            <a:ext cx="898575" cy="408623"/>
          </a:xfrm>
          <a:prstGeom prst="roundRect">
            <a:avLst/>
          </a:prstGeom>
          <a:solidFill>
            <a:srgbClr val="A1DDE4"/>
          </a:solidFill>
        </p:spPr>
        <p:txBody>
          <a:bodyPr wrap="none" rtlCol="0">
            <a:spAutoFit/>
          </a:bodyPr>
          <a:lstStyle>
            <a:defPPr>
              <a:defRPr lang="en-US"/>
            </a:defPPr>
            <a:lvl1pPr>
              <a:defRPr b="1">
                <a:solidFill>
                  <a:srgbClr val="041E42"/>
                </a:solidFill>
                <a:latin typeface="Aptos SemiBold" panose="020B0004020202020204" pitchFamily="34" charset="0"/>
              </a:defRPr>
            </a:lvl1pPr>
          </a:lstStyle>
          <a:p>
            <a:r>
              <a:rPr lang="en-US"/>
              <a:t>STEP 3</a:t>
            </a:r>
          </a:p>
        </p:txBody>
      </p:sp>
      <p:sp>
        <p:nvSpPr>
          <p:cNvPr id="23" name="TextBox 22">
            <a:extLst>
              <a:ext uri="{FF2B5EF4-FFF2-40B4-BE49-F238E27FC236}">
                <a16:creationId xmlns:a16="http://schemas.microsoft.com/office/drawing/2014/main" id="{46E87632-7CA9-4808-28BC-205DF57D6C10}"/>
              </a:ext>
            </a:extLst>
          </p:cNvPr>
          <p:cNvSpPr txBox="1"/>
          <p:nvPr/>
        </p:nvSpPr>
        <p:spPr>
          <a:xfrm>
            <a:off x="3395900" y="4639132"/>
            <a:ext cx="898575" cy="408623"/>
          </a:xfrm>
          <a:prstGeom prst="roundRect">
            <a:avLst/>
          </a:prstGeom>
          <a:solidFill>
            <a:srgbClr val="A1DDE4"/>
          </a:solidFill>
        </p:spPr>
        <p:txBody>
          <a:bodyPr wrap="none" rtlCol="0">
            <a:spAutoFit/>
          </a:bodyPr>
          <a:lstStyle>
            <a:defPPr>
              <a:defRPr lang="en-US"/>
            </a:defPPr>
            <a:lvl1pPr>
              <a:defRPr b="1">
                <a:solidFill>
                  <a:srgbClr val="041E42"/>
                </a:solidFill>
                <a:latin typeface="Aptos SemiBold" panose="020B0004020202020204" pitchFamily="34" charset="0"/>
              </a:defRPr>
            </a:lvl1pPr>
          </a:lstStyle>
          <a:p>
            <a:r>
              <a:rPr lang="en-US"/>
              <a:t>STEP 4</a:t>
            </a:r>
          </a:p>
        </p:txBody>
      </p:sp>
      <p:sp>
        <p:nvSpPr>
          <p:cNvPr id="24" name="TextBox 23">
            <a:extLst>
              <a:ext uri="{FF2B5EF4-FFF2-40B4-BE49-F238E27FC236}">
                <a16:creationId xmlns:a16="http://schemas.microsoft.com/office/drawing/2014/main" id="{08A002EC-EB85-4AAB-AA27-159009418668}"/>
              </a:ext>
            </a:extLst>
          </p:cNvPr>
          <p:cNvSpPr txBox="1"/>
          <p:nvPr/>
        </p:nvSpPr>
        <p:spPr>
          <a:xfrm>
            <a:off x="9422339" y="4641482"/>
            <a:ext cx="898575" cy="408623"/>
          </a:xfrm>
          <a:prstGeom prst="roundRect">
            <a:avLst/>
          </a:prstGeom>
          <a:solidFill>
            <a:srgbClr val="A1DDE4"/>
          </a:solidFill>
        </p:spPr>
        <p:txBody>
          <a:bodyPr wrap="none" rtlCol="0">
            <a:spAutoFit/>
          </a:bodyPr>
          <a:lstStyle>
            <a:defPPr>
              <a:defRPr lang="en-US"/>
            </a:defPPr>
            <a:lvl1pPr>
              <a:defRPr b="1">
                <a:solidFill>
                  <a:srgbClr val="041E42"/>
                </a:solidFill>
                <a:latin typeface="Aptos SemiBold" panose="020B0004020202020204" pitchFamily="34" charset="0"/>
              </a:defRPr>
            </a:lvl1pPr>
          </a:lstStyle>
          <a:p>
            <a:r>
              <a:rPr lang="en-US"/>
              <a:t>STEP 5</a:t>
            </a:r>
          </a:p>
        </p:txBody>
      </p:sp>
      <p:cxnSp>
        <p:nvCxnSpPr>
          <p:cNvPr id="26" name="Straight Connector 25">
            <a:extLst>
              <a:ext uri="{FF2B5EF4-FFF2-40B4-BE49-F238E27FC236}">
                <a16:creationId xmlns:a16="http://schemas.microsoft.com/office/drawing/2014/main" id="{B1CC3975-300B-6F0C-4C33-AAC3EEB3EA5B}"/>
              </a:ext>
            </a:extLst>
          </p:cNvPr>
          <p:cNvCxnSpPr>
            <a:cxnSpLocks/>
          </p:cNvCxnSpPr>
          <p:nvPr/>
        </p:nvCxnSpPr>
        <p:spPr>
          <a:xfrm>
            <a:off x="383798" y="4436580"/>
            <a:ext cx="11326577" cy="0"/>
          </a:xfrm>
          <a:prstGeom prst="line">
            <a:avLst/>
          </a:prstGeom>
          <a:ln w="19050">
            <a:solidFill>
              <a:srgbClr val="B9D2DC"/>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1BA7AD4-EE6C-81C3-818F-9FEBA45D6FDB}"/>
              </a:ext>
            </a:extLst>
          </p:cNvPr>
          <p:cNvCxnSpPr>
            <a:cxnSpLocks/>
          </p:cNvCxnSpPr>
          <p:nvPr/>
        </p:nvCxnSpPr>
        <p:spPr>
          <a:xfrm>
            <a:off x="5042822" y="1686580"/>
            <a:ext cx="0" cy="2632161"/>
          </a:xfrm>
          <a:prstGeom prst="line">
            <a:avLst/>
          </a:prstGeom>
          <a:ln w="12700">
            <a:solidFill>
              <a:srgbClr val="B9D2DC"/>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A87AB80-EBD1-CE69-3B25-30AF2C3DF80B}"/>
              </a:ext>
            </a:extLst>
          </p:cNvPr>
          <p:cNvCxnSpPr>
            <a:cxnSpLocks/>
          </p:cNvCxnSpPr>
          <p:nvPr/>
        </p:nvCxnSpPr>
        <p:spPr>
          <a:xfrm>
            <a:off x="7634294" y="4802224"/>
            <a:ext cx="0" cy="1598576"/>
          </a:xfrm>
          <a:prstGeom prst="line">
            <a:avLst/>
          </a:prstGeom>
          <a:ln w="12700">
            <a:solidFill>
              <a:srgbClr val="B9D2DC"/>
            </a:solidFill>
          </a:ln>
        </p:spPr>
        <p:style>
          <a:lnRef idx="1">
            <a:schemeClr val="accent1"/>
          </a:lnRef>
          <a:fillRef idx="0">
            <a:schemeClr val="accent1"/>
          </a:fillRef>
          <a:effectRef idx="0">
            <a:schemeClr val="accent1"/>
          </a:effectRef>
          <a:fontRef idx="minor">
            <a:schemeClr val="tx1"/>
          </a:fontRef>
        </p:style>
      </p:cxnSp>
      <p:sp>
        <p:nvSpPr>
          <p:cNvPr id="3" name="Title 1">
            <a:extLst>
              <a:ext uri="{FF2B5EF4-FFF2-40B4-BE49-F238E27FC236}">
                <a16:creationId xmlns:a16="http://schemas.microsoft.com/office/drawing/2014/main" id="{34474565-A3A4-17F9-1343-01D9453F1061}"/>
              </a:ext>
            </a:extLst>
          </p:cNvPr>
          <p:cNvSpPr txBox="1">
            <a:spLocks/>
          </p:cNvSpPr>
          <p:nvPr/>
        </p:nvSpPr>
        <p:spPr>
          <a:xfrm>
            <a:off x="453942" y="661575"/>
            <a:ext cx="7681066"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a:latin typeface="Aptos ExtraBold" panose="020B0004020202020204" pitchFamily="34" charset="0"/>
                <a:ea typeface="+mn-ea"/>
                <a:cs typeface="+mn-cs"/>
              </a:rPr>
              <a:t>MONTHLY </a:t>
            </a:r>
            <a:r>
              <a:rPr lang="en-US" sz="4300">
                <a:solidFill>
                  <a:srgbClr val="A1DDE4"/>
                </a:solidFill>
                <a:latin typeface="Aptos ExtraBold" panose="020B0004020202020204" pitchFamily="34" charset="0"/>
                <a:ea typeface="+mn-ea"/>
                <a:cs typeface="+mn-cs"/>
              </a:rPr>
              <a:t>LOG PULLS</a:t>
            </a:r>
          </a:p>
        </p:txBody>
      </p:sp>
      <p:sp>
        <p:nvSpPr>
          <p:cNvPr id="4" name="TextBox 3">
            <a:extLst>
              <a:ext uri="{FF2B5EF4-FFF2-40B4-BE49-F238E27FC236}">
                <a16:creationId xmlns:a16="http://schemas.microsoft.com/office/drawing/2014/main" id="{9250A918-324F-56BC-D091-58EAB93860F6}"/>
              </a:ext>
            </a:extLst>
          </p:cNvPr>
          <p:cNvSpPr txBox="1"/>
          <p:nvPr/>
        </p:nvSpPr>
        <p:spPr>
          <a:xfrm>
            <a:off x="557807" y="1210350"/>
            <a:ext cx="7786098" cy="286512"/>
          </a:xfrm>
          <a:prstGeom prst="rect">
            <a:avLst/>
          </a:prstGeom>
        </p:spPr>
        <p:txBody>
          <a:bodyPr lIns="0" tIns="0" rIns="0" bIns="0" rtlCol="0" anchor="t">
            <a:spAutoFit/>
          </a:bodyPr>
          <a:lstStyle/>
          <a:p>
            <a:pPr>
              <a:lnSpc>
                <a:spcPts val="2304"/>
              </a:lnSpc>
            </a:pPr>
            <a:r>
              <a:rPr lang="en-US" spc="-18">
                <a:solidFill>
                  <a:srgbClr val="FFFFFF"/>
                </a:solidFill>
                <a:latin typeface="Aptos" panose="020B0004020202020204" pitchFamily="34" charset="0"/>
              </a:rPr>
              <a:t>Purpose: Monthly maintenance system and software check </a:t>
            </a:r>
          </a:p>
        </p:txBody>
      </p:sp>
      <p:sp>
        <p:nvSpPr>
          <p:cNvPr id="6" name="Snip Diagonal Corner Rectangle 5">
            <a:extLst>
              <a:ext uri="{FF2B5EF4-FFF2-40B4-BE49-F238E27FC236}">
                <a16:creationId xmlns:a16="http://schemas.microsoft.com/office/drawing/2014/main" id="{E6C83314-17F5-42AD-0C21-08AF09B395C1}"/>
              </a:ext>
            </a:extLst>
          </p:cNvPr>
          <p:cNvSpPr/>
          <p:nvPr/>
        </p:nvSpPr>
        <p:spPr>
          <a:xfrm>
            <a:off x="8343905" y="5433106"/>
            <a:ext cx="2795452" cy="548640"/>
          </a:xfrm>
          <a:prstGeom prst="snip2DiagRect">
            <a:avLst/>
          </a:prstGeom>
          <a:noFill/>
          <a:ln>
            <a:solidFill>
              <a:srgbClr val="A1DDE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7" name="TextBox 6">
            <a:extLst>
              <a:ext uri="{FF2B5EF4-FFF2-40B4-BE49-F238E27FC236}">
                <a16:creationId xmlns:a16="http://schemas.microsoft.com/office/drawing/2014/main" id="{FD71499D-CD35-483C-0C96-8A522FA32931}"/>
              </a:ext>
            </a:extLst>
          </p:cNvPr>
          <p:cNvSpPr txBox="1"/>
          <p:nvPr/>
        </p:nvSpPr>
        <p:spPr>
          <a:xfrm>
            <a:off x="8413575" y="5485302"/>
            <a:ext cx="2622446" cy="461665"/>
          </a:xfrm>
          <a:prstGeom prst="rect">
            <a:avLst/>
          </a:prstGeom>
          <a:noFill/>
        </p:spPr>
        <p:txBody>
          <a:bodyPr wrap="square">
            <a:spAutoFit/>
          </a:bodyPr>
          <a:lstStyle/>
          <a:p>
            <a:pPr algn="ctr"/>
            <a:r>
              <a:rPr lang="en-US" sz="1200" b="1">
                <a:solidFill>
                  <a:schemeClr val="bg1"/>
                </a:solidFill>
                <a:latin typeface="Aptos SemiBold" panose="020B0004020202020204" pitchFamily="34" charset="0"/>
              </a:rPr>
              <a:t>Send the log file to R2 Technologies at support@r2technologies.com</a:t>
            </a:r>
          </a:p>
        </p:txBody>
      </p:sp>
      <p:cxnSp>
        <p:nvCxnSpPr>
          <p:cNvPr id="12" name="Straight Connector 11">
            <a:extLst>
              <a:ext uri="{FF2B5EF4-FFF2-40B4-BE49-F238E27FC236}">
                <a16:creationId xmlns:a16="http://schemas.microsoft.com/office/drawing/2014/main" id="{94D3DA2C-3329-B781-3318-DDCC68FE0434}"/>
              </a:ext>
            </a:extLst>
          </p:cNvPr>
          <p:cNvCxnSpPr>
            <a:cxnSpLocks/>
          </p:cNvCxnSpPr>
          <p:nvPr/>
        </p:nvCxnSpPr>
        <p:spPr>
          <a:xfrm>
            <a:off x="7639065" y="1686580"/>
            <a:ext cx="0" cy="2632161"/>
          </a:xfrm>
          <a:prstGeom prst="line">
            <a:avLst/>
          </a:prstGeom>
          <a:ln w="12700">
            <a:solidFill>
              <a:srgbClr val="B9D2D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874123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8EB89C-A81E-8FFD-0045-1948BA6C8EA3}"/>
              </a:ext>
            </a:extLst>
          </p:cNvPr>
          <p:cNvSpPr txBox="1"/>
          <p:nvPr/>
        </p:nvSpPr>
        <p:spPr>
          <a:xfrm>
            <a:off x="863889" y="2147414"/>
            <a:ext cx="10235620" cy="2485873"/>
          </a:xfrm>
          <a:prstGeom prst="rect">
            <a:avLst/>
          </a:prstGeom>
          <a:noFill/>
        </p:spPr>
        <p:txBody>
          <a:bodyPr wrap="square" rtlCol="0">
            <a:spAutoFit/>
          </a:bodyPr>
          <a:lstStyle/>
          <a:p>
            <a:pPr>
              <a:lnSpc>
                <a:spcPct val="150000"/>
              </a:lnSpc>
              <a:spcBef>
                <a:spcPts val="600"/>
              </a:spcBef>
            </a:pPr>
            <a:r>
              <a:rPr lang="en-US" sz="2400" dirty="0">
                <a:solidFill>
                  <a:schemeClr val="bg1"/>
                </a:solidFill>
                <a:latin typeface="Aptos" panose="020B0004020202020204" pitchFamily="34" charset="0"/>
              </a:rPr>
              <a:t>EMAIL: </a:t>
            </a:r>
            <a:r>
              <a:rPr lang="en-US" sz="2400" dirty="0">
                <a:solidFill>
                  <a:srgbClr val="A1DDE4"/>
                </a:solidFill>
                <a:latin typeface="Aptos" panose="020B0004020202020204" pitchFamily="34" charset="0"/>
              </a:rPr>
              <a:t>support@r2technologies.com</a:t>
            </a:r>
          </a:p>
          <a:p>
            <a:pPr>
              <a:lnSpc>
                <a:spcPct val="150000"/>
              </a:lnSpc>
              <a:spcBef>
                <a:spcPts val="600"/>
              </a:spcBef>
            </a:pPr>
            <a:r>
              <a:rPr lang="en-US" sz="2400" dirty="0">
                <a:solidFill>
                  <a:schemeClr val="bg1"/>
                </a:solidFill>
                <a:latin typeface="Aptos" panose="020B0004020202020204" pitchFamily="34" charset="0"/>
              </a:rPr>
              <a:t>PHONE: </a:t>
            </a:r>
            <a:r>
              <a:rPr lang="en-US" sz="2400" dirty="0">
                <a:solidFill>
                  <a:srgbClr val="A1DDE4"/>
                </a:solidFill>
                <a:latin typeface="Aptos" panose="020B0004020202020204" pitchFamily="34" charset="0"/>
              </a:rPr>
              <a:t>833-4-GLACIA(L) (833-445-2242)</a:t>
            </a:r>
          </a:p>
          <a:p>
            <a:pPr>
              <a:lnSpc>
                <a:spcPct val="150000"/>
              </a:lnSpc>
              <a:spcBef>
                <a:spcPts val="600"/>
              </a:spcBef>
            </a:pPr>
            <a:r>
              <a:rPr lang="en-US" sz="2400" dirty="0">
                <a:solidFill>
                  <a:schemeClr val="bg1"/>
                </a:solidFill>
                <a:latin typeface="Aptos" panose="020B0004020202020204" pitchFamily="34" charset="0"/>
              </a:rPr>
              <a:t>TECHNICAL SUPPORT: </a:t>
            </a:r>
            <a:r>
              <a:rPr lang="en-US" sz="2400" dirty="0">
                <a:solidFill>
                  <a:srgbClr val="A1DDE4"/>
                </a:solidFill>
                <a:latin typeface="Aptos" panose="020B0004020202020204" pitchFamily="34" charset="0"/>
              </a:rPr>
              <a:t>24 / 7 / 365</a:t>
            </a:r>
          </a:p>
          <a:p>
            <a:pPr>
              <a:lnSpc>
                <a:spcPct val="150000"/>
              </a:lnSpc>
              <a:spcBef>
                <a:spcPts val="600"/>
              </a:spcBef>
            </a:pPr>
            <a:r>
              <a:rPr lang="en-US" sz="2400" dirty="0">
                <a:solidFill>
                  <a:schemeClr val="bg1"/>
                </a:solidFill>
                <a:latin typeface="Aptos" panose="020B0004020202020204" pitchFamily="34" charset="0"/>
              </a:rPr>
              <a:t>TRAINING &amp; SUPPORT RESOURCES: </a:t>
            </a:r>
            <a:r>
              <a:rPr lang="en-US" sz="2400" dirty="0" err="1">
                <a:solidFill>
                  <a:srgbClr val="A1DDE4"/>
                </a:solidFill>
                <a:latin typeface="Aptos" panose="020B0004020202020204" pitchFamily="34" charset="0"/>
              </a:rPr>
              <a:t>glacialskin.com</a:t>
            </a:r>
            <a:r>
              <a:rPr lang="en-US" sz="2400" dirty="0">
                <a:solidFill>
                  <a:srgbClr val="A1DDE4"/>
                </a:solidFill>
                <a:latin typeface="Aptos" panose="020B0004020202020204" pitchFamily="34" charset="0"/>
              </a:rPr>
              <a:t> and the Provider Portal</a:t>
            </a:r>
          </a:p>
        </p:txBody>
      </p:sp>
      <p:sp>
        <p:nvSpPr>
          <p:cNvPr id="3" name="Title 1">
            <a:extLst>
              <a:ext uri="{FF2B5EF4-FFF2-40B4-BE49-F238E27FC236}">
                <a16:creationId xmlns:a16="http://schemas.microsoft.com/office/drawing/2014/main" id="{EF36701E-023F-50CA-5EF3-F1C87867854B}"/>
              </a:ext>
            </a:extLst>
          </p:cNvPr>
          <p:cNvSpPr txBox="1">
            <a:spLocks/>
          </p:cNvSpPr>
          <p:nvPr/>
        </p:nvSpPr>
        <p:spPr>
          <a:xfrm>
            <a:off x="453941" y="955632"/>
            <a:ext cx="11180251" cy="581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i="0" kern="1200">
                <a:solidFill>
                  <a:schemeClr val="bg1"/>
                </a:solidFill>
                <a:latin typeface="Shapiro Pro 72 Heavy" panose="020B0503050000020004" pitchFamily="34" charset="77"/>
                <a:ea typeface="+mj-ea"/>
                <a:cs typeface="+mj-cs"/>
              </a:defRPr>
            </a:lvl1pPr>
          </a:lstStyle>
          <a:p>
            <a:pPr>
              <a:lnSpc>
                <a:spcPts val="4179"/>
              </a:lnSpc>
            </a:pPr>
            <a:r>
              <a:rPr lang="en-US" sz="4300">
                <a:latin typeface="Aptos ExtraBold" panose="020B0004020202020204" pitchFamily="34" charset="0"/>
                <a:ea typeface="+mn-ea"/>
                <a:cs typeface="+mn-cs"/>
              </a:rPr>
              <a:t>SALES OPERATIONS </a:t>
            </a:r>
            <a:r>
              <a:rPr lang="en-US" sz="4300">
                <a:solidFill>
                  <a:srgbClr val="A1DDE4"/>
                </a:solidFill>
                <a:latin typeface="Aptos ExtraBold" panose="020B0004020202020204" pitchFamily="34" charset="0"/>
                <a:ea typeface="+mn-ea"/>
                <a:cs typeface="+mn-cs"/>
              </a:rPr>
              <a:t>R2 CUSTOMER CARE</a:t>
            </a:r>
          </a:p>
        </p:txBody>
      </p:sp>
      <p:sp>
        <p:nvSpPr>
          <p:cNvPr id="4" name="Snip Diagonal Corner Rectangle 3">
            <a:extLst>
              <a:ext uri="{FF2B5EF4-FFF2-40B4-BE49-F238E27FC236}">
                <a16:creationId xmlns:a16="http://schemas.microsoft.com/office/drawing/2014/main" id="{044453DA-E61C-C135-8A53-5055422AA614}"/>
              </a:ext>
            </a:extLst>
          </p:cNvPr>
          <p:cNvSpPr/>
          <p:nvPr/>
        </p:nvSpPr>
        <p:spPr>
          <a:xfrm>
            <a:off x="4393333" y="5353728"/>
            <a:ext cx="3301465" cy="548640"/>
          </a:xfrm>
          <a:prstGeom prst="snip2DiagRect">
            <a:avLst/>
          </a:prstGeom>
          <a:noFill/>
          <a:ln>
            <a:solidFill>
              <a:srgbClr val="A1DDE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ptos" panose="020B0004020202020204" pitchFamily="34" charset="0"/>
            </a:endParaRPr>
          </a:p>
        </p:txBody>
      </p:sp>
      <p:sp>
        <p:nvSpPr>
          <p:cNvPr id="6" name="TextBox 5">
            <a:extLst>
              <a:ext uri="{FF2B5EF4-FFF2-40B4-BE49-F238E27FC236}">
                <a16:creationId xmlns:a16="http://schemas.microsoft.com/office/drawing/2014/main" id="{D7B531FE-A6A9-A8A8-478C-5A9C9CE49273}"/>
              </a:ext>
            </a:extLst>
          </p:cNvPr>
          <p:cNvSpPr txBox="1"/>
          <p:nvPr/>
        </p:nvSpPr>
        <p:spPr>
          <a:xfrm>
            <a:off x="3729030" y="5463413"/>
            <a:ext cx="4697331" cy="369332"/>
          </a:xfrm>
          <a:prstGeom prst="rect">
            <a:avLst/>
          </a:prstGeom>
          <a:noFill/>
        </p:spPr>
        <p:txBody>
          <a:bodyPr wrap="square" lIns="91440" tIns="45720" rIns="91440" bIns="45720" anchor="t">
            <a:spAutoFit/>
          </a:bodyPr>
          <a:lstStyle/>
          <a:p>
            <a:pPr algn="ctr"/>
            <a:r>
              <a:rPr lang="en-US" b="1">
                <a:solidFill>
                  <a:schemeClr val="bg1"/>
                </a:solidFill>
                <a:latin typeface="Aptos SemiBold"/>
                <a:hlinkClick r:id="rId3">
                  <a:extLst>
                    <a:ext uri="{A12FA001-AC4F-418D-AE19-62706E023703}">
                      <ahyp:hlinkClr xmlns:ahyp="http://schemas.microsoft.com/office/drawing/2018/hyperlinkcolor" val="tx"/>
                    </a:ext>
                  </a:extLst>
                </a:hlinkClick>
              </a:rPr>
              <a:t>ACCESS PROVIDER PORTAL</a:t>
            </a:r>
            <a:r>
              <a:rPr lang="en-US" b="1">
                <a:solidFill>
                  <a:schemeClr val="bg1"/>
                </a:solidFill>
                <a:latin typeface="Aptos SemiBold"/>
              </a:rPr>
              <a:t> &gt;</a:t>
            </a:r>
          </a:p>
        </p:txBody>
      </p:sp>
    </p:spTree>
    <p:extLst>
      <p:ext uri="{BB962C8B-B14F-4D97-AF65-F5344CB8AC3E}">
        <p14:creationId xmlns:p14="http://schemas.microsoft.com/office/powerpoint/2010/main" val="277205248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Content Slid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KT-1227 REV B GS Powerpoint" id="{9325D155-4EF9-6D4B-AD90-929C6678287B}" vid="{028AA1CA-20EC-7E49-AECF-0546F408D807}"/>
    </a:ext>
  </a:extLst>
</a:theme>
</file>

<file path=ppt/theme/theme2.xml><?xml version="1.0" encoding="utf-8"?>
<a:theme xmlns:a="http://schemas.openxmlformats.org/drawingml/2006/main" name="1_Content Slid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KT-1227 REV B GS Powerpoint" id="{9325D155-4EF9-6D4B-AD90-929C6678287B}" vid="{55E9831E-B15F-3942-93C0-51DA59B291CE}"/>
    </a:ext>
  </a:extLst>
</a:theme>
</file>

<file path=ppt/theme/theme3.xml><?xml version="1.0" encoding="utf-8"?>
<a:theme xmlns:a="http://schemas.openxmlformats.org/drawingml/2006/main" name="Dark Theme">
  <a:themeElements>
    <a:clrScheme name="R2 Technologies Template Colours">
      <a:dk1>
        <a:srgbClr val="FFFFFF"/>
      </a:dk1>
      <a:lt1>
        <a:srgbClr val="041E42"/>
      </a:lt1>
      <a:dk2>
        <a:srgbClr val="EDEDED"/>
      </a:dk2>
      <a:lt2>
        <a:srgbClr val="041E42"/>
      </a:lt2>
      <a:accent1>
        <a:srgbClr val="041E42"/>
      </a:accent1>
      <a:accent2>
        <a:srgbClr val="ADEAF2"/>
      </a:accent2>
      <a:accent3>
        <a:srgbClr val="6786B8"/>
      </a:accent3>
      <a:accent4>
        <a:srgbClr val="436FB8"/>
      </a:accent4>
      <a:accent5>
        <a:srgbClr val="212E68"/>
      </a:accent5>
      <a:accent6>
        <a:srgbClr val="BDD7EE"/>
      </a:accent6>
      <a:hlink>
        <a:srgbClr val="D9EFF6"/>
      </a:hlink>
      <a:folHlink>
        <a:srgbClr val="5B87A8"/>
      </a:folHlink>
    </a:clrScheme>
    <a:fontScheme name="Custom 6">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DE8222731029240B82EB13AF81B05CD" ma:contentTypeVersion="14" ma:contentTypeDescription="Create a new document." ma:contentTypeScope="" ma:versionID="75735629e889fc2483ef814412551b6d">
  <xsd:schema xmlns:xsd="http://www.w3.org/2001/XMLSchema" xmlns:xs="http://www.w3.org/2001/XMLSchema" xmlns:p="http://schemas.microsoft.com/office/2006/metadata/properties" xmlns:ns2="5a8abb9c-2360-4046-9862-0e9612c8d342" xmlns:ns3="927714df-a389-46b2-b559-1c63e9476f7a" targetNamespace="http://schemas.microsoft.com/office/2006/metadata/properties" ma:root="true" ma:fieldsID="4fa6f9725d68310e3e11e9614204d131" ns2:_="" ns3:_="">
    <xsd:import namespace="5a8abb9c-2360-4046-9862-0e9612c8d342"/>
    <xsd:import namespace="927714df-a389-46b2-b559-1c63e9476f7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element ref="ns2:lcf76f155ced4ddcb4097134ff3c332f" minOccurs="0"/>
                <xsd:element ref="ns3:TaxCatchAll"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a8abb9c-2360-4046-9862-0e9612c8d34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Location" ma:index="16" nillable="true" ma:displayName="Location" ma:indexed="true" ma:internalName="MediaServiceLocation" ma:readOnly="true">
      <xsd:simpleType>
        <xsd:restriction base="dms:Text"/>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8c0be6b4-09f7-4a7b-8ed2-d2015fb65b13"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ServiceBillingMetadata" ma:index="21"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27714df-a389-46b2-b559-1c63e9476f7a"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ac8605db-88a2-45fc-b72c-654a1bdab624}" ma:internalName="TaxCatchAll" ma:showField="CatchAllData" ma:web="927714df-a389-46b2-b559-1c63e9476f7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5a8abb9c-2360-4046-9862-0e9612c8d342">
      <Terms xmlns="http://schemas.microsoft.com/office/infopath/2007/PartnerControls"/>
    </lcf76f155ced4ddcb4097134ff3c332f>
    <TaxCatchAll xmlns="927714df-a389-46b2-b559-1c63e9476f7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DC11746-3005-4E62-BBED-D69E442D49FA}"/>
</file>

<file path=customXml/itemProps2.xml><?xml version="1.0" encoding="utf-8"?>
<ds:datastoreItem xmlns:ds="http://schemas.openxmlformats.org/officeDocument/2006/customXml" ds:itemID="{8D3A861E-3AC8-439C-87A2-20E5AEB8C9A4}">
  <ds:schemaRefs>
    <ds:schemaRef ds:uri="13404901-4b99-4fdb-8080-2d97f6e3cdb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BD7BD28-F899-457F-A58B-D7DE89CC7D0F}">
  <ds:schemaRefs>
    <ds:schemaRef ds:uri="http://schemas.microsoft.com/sharepoint/v3/contenttype/forms"/>
  </ds:schemaRefs>
</ds:datastoreItem>
</file>

<file path=docMetadata/LabelInfo.xml><?xml version="1.0" encoding="utf-8"?>
<clbl:labelList xmlns:clbl="http://schemas.microsoft.com/office/2020/mipLabelMetadata">
  <clbl:label id="{5b435635-d65e-49ce-993d-6962dfd592bd}" enabled="0" method="" siteId="{5b435635-d65e-49ce-993d-6962dfd592bd}" removed="1"/>
</clbl:labelList>
</file>

<file path=docProps/app.xml><?xml version="1.0" encoding="utf-8"?>
<Properties xmlns="http://schemas.openxmlformats.org/officeDocument/2006/extended-properties" xmlns:vt="http://schemas.openxmlformats.org/officeDocument/2006/docPropsVTypes">
  <Template>MKT-1227 REV A GSbyR2 PowerPoint</Template>
  <TotalTime>96</TotalTime>
  <Words>5536</Words>
  <Application>Microsoft Macintosh PowerPoint</Application>
  <PresentationFormat>Widescreen</PresentationFormat>
  <Paragraphs>712</Paragraphs>
  <Slides>65</Slides>
  <Notes>50</Notes>
  <HiddenSlides>0</HiddenSlides>
  <MMClips>15</MMClips>
  <ScaleCrop>false</ScaleCrop>
  <HeadingPairs>
    <vt:vector size="8" baseType="variant">
      <vt:variant>
        <vt:lpstr>Fonts Used</vt:lpstr>
      </vt:variant>
      <vt:variant>
        <vt:i4>12</vt:i4>
      </vt:variant>
      <vt:variant>
        <vt:lpstr>Theme</vt:lpstr>
      </vt:variant>
      <vt:variant>
        <vt:i4>3</vt:i4>
      </vt:variant>
      <vt:variant>
        <vt:lpstr>Embedded OLE Servers</vt:lpstr>
      </vt:variant>
      <vt:variant>
        <vt:i4>1</vt:i4>
      </vt:variant>
      <vt:variant>
        <vt:lpstr>Slide Titles</vt:lpstr>
      </vt:variant>
      <vt:variant>
        <vt:i4>65</vt:i4>
      </vt:variant>
    </vt:vector>
  </HeadingPairs>
  <TitlesOfParts>
    <vt:vector size="81" baseType="lpstr">
      <vt:lpstr>Aptos</vt:lpstr>
      <vt:lpstr>Aptos ExtraBold</vt:lpstr>
      <vt:lpstr>Aptos Light</vt:lpstr>
      <vt:lpstr>Aptos SemiBold</vt:lpstr>
      <vt:lpstr>Arial</vt:lpstr>
      <vt:lpstr>Arial,Sans-Serif</vt:lpstr>
      <vt:lpstr>Futura Lt BT Light</vt:lpstr>
      <vt:lpstr>Montserrat</vt:lpstr>
      <vt:lpstr>Montserrat Light</vt:lpstr>
      <vt:lpstr>Shapiro Pro 52 Middle</vt:lpstr>
      <vt:lpstr>Shapiro Pro 72 Heavy</vt:lpstr>
      <vt:lpstr>Wingdings</vt:lpstr>
      <vt:lpstr>Content Slide</vt:lpstr>
      <vt:lpstr>1_Content Slide</vt:lpstr>
      <vt:lpstr>Dark Theme</vt:lpstr>
      <vt:lpstr>think-cell Slide</vt:lpstr>
      <vt:lpstr>PowerPoint Presentation</vt:lpstr>
      <vt:lpstr>WELCOME TO #GLACIALNATION</vt:lpstr>
      <vt:lpstr>WHAT TO EXPECT DURING TRAINING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Cristi DiBernardo</dc:creator>
  <cp:keywords/>
  <dc:description/>
  <cp:lastModifiedBy>Davia Kroboth</cp:lastModifiedBy>
  <cp:revision>24</cp:revision>
  <dcterms:created xsi:type="dcterms:W3CDTF">2025-05-09T18:13:53Z</dcterms:created>
  <dcterms:modified xsi:type="dcterms:W3CDTF">2025-08-08T16:51:45Z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0x0101000DE8222731029240B82EB13AF81B05CD</vt:lpwstr>
  </property>
  <property fmtid="{D5CDD505-2E9C-101B-9397-08002B2CF9AE}" pid="3" name="MediaServiceImageTags">
    <vt:lpwstr/>
  </property>
</Properties>
</file>